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3" r:id="rId5"/>
    <p:sldId id="261" r:id="rId6"/>
    <p:sldId id="262" r:id="rId7"/>
    <p:sldId id="256" r:id="rId8"/>
    <p:sldId id="257" r:id="rId9"/>
    <p:sldId id="258" r:id="rId10"/>
    <p:sldId id="260" r:id="rId11"/>
  </p:sldIdLst>
  <p:sldSz cx="12801600" cy="9601200" type="A3"/>
  <p:notesSz cx="9926638" cy="14352588"/>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2A39CE-C2C3-4575-BD64-E7E08EBD8744}" v="5" dt="2024-12-11T09:36:50.3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0" d="100"/>
          <a:sy n="80" d="100"/>
        </p:scale>
        <p:origin x="13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 Wadley" userId="e99d5143-85f9-4393-ac34-1af3a81e6b62" providerId="ADAL" clId="{BE7BEBEC-DC3B-4B90-B3EA-D01B72C33045}"/>
    <pc:docChg chg="custSel addSld modSld sldOrd">
      <pc:chgData name="B. Wadley" userId="e99d5143-85f9-4393-ac34-1af3a81e6b62" providerId="ADAL" clId="{BE7BEBEC-DC3B-4B90-B3EA-D01B72C33045}" dt="2022-11-15T14:11:24.278" v="2740" actId="20577"/>
      <pc:docMkLst>
        <pc:docMk/>
      </pc:docMkLst>
      <pc:sldChg chg="modSp mod">
        <pc:chgData name="B. Wadley" userId="e99d5143-85f9-4393-ac34-1af3a81e6b62" providerId="ADAL" clId="{BE7BEBEC-DC3B-4B90-B3EA-D01B72C33045}" dt="2022-11-15T14:11:24.278" v="2740" actId="20577"/>
        <pc:sldMkLst>
          <pc:docMk/>
          <pc:sldMk cId="109857222" sldId="256"/>
        </pc:sldMkLst>
        <pc:graphicFrameChg chg="mod modGraphic">
          <ac:chgData name="B. Wadley" userId="e99d5143-85f9-4393-ac34-1af3a81e6b62" providerId="ADAL" clId="{BE7BEBEC-DC3B-4B90-B3EA-D01B72C33045}" dt="2022-11-15T14:11:24.278" v="2740" actId="20577"/>
          <ac:graphicFrameMkLst>
            <pc:docMk/>
            <pc:sldMk cId="109857222" sldId="256"/>
            <ac:graphicFrameMk id="2" creationId="{560C275F-CEA2-4357-BB8C-74EDC0D6E75A}"/>
          </ac:graphicFrameMkLst>
        </pc:graphicFrameChg>
      </pc:sldChg>
      <pc:sldChg chg="modSp mod">
        <pc:chgData name="B. Wadley" userId="e99d5143-85f9-4393-ac34-1af3a81e6b62" providerId="ADAL" clId="{BE7BEBEC-DC3B-4B90-B3EA-D01B72C33045}" dt="2022-11-15T14:11:05.827" v="2728" actId="20577"/>
        <pc:sldMkLst>
          <pc:docMk/>
          <pc:sldMk cId="3304332451" sldId="257"/>
        </pc:sldMkLst>
        <pc:graphicFrameChg chg="mod modGraphic">
          <ac:chgData name="B. Wadley" userId="e99d5143-85f9-4393-ac34-1af3a81e6b62" providerId="ADAL" clId="{BE7BEBEC-DC3B-4B90-B3EA-D01B72C33045}" dt="2022-11-15T14:11:05.827" v="2728" actId="20577"/>
          <ac:graphicFrameMkLst>
            <pc:docMk/>
            <pc:sldMk cId="3304332451" sldId="257"/>
            <ac:graphicFrameMk id="2" creationId="{ABDE3022-AD13-4262-8D9F-24718246E60A}"/>
          </ac:graphicFrameMkLst>
        </pc:graphicFrameChg>
      </pc:sldChg>
      <pc:sldChg chg="modSp mod">
        <pc:chgData name="B. Wadley" userId="e99d5143-85f9-4393-ac34-1af3a81e6b62" providerId="ADAL" clId="{BE7BEBEC-DC3B-4B90-B3EA-D01B72C33045}" dt="2022-11-15T13:34:05.579" v="707" actId="207"/>
        <pc:sldMkLst>
          <pc:docMk/>
          <pc:sldMk cId="1076697776" sldId="258"/>
        </pc:sldMkLst>
        <pc:graphicFrameChg chg="mod modGraphic">
          <ac:chgData name="B. Wadley" userId="e99d5143-85f9-4393-ac34-1af3a81e6b62" providerId="ADAL" clId="{BE7BEBEC-DC3B-4B90-B3EA-D01B72C33045}" dt="2022-11-15T13:34:05.579" v="707" actId="207"/>
          <ac:graphicFrameMkLst>
            <pc:docMk/>
            <pc:sldMk cId="1076697776" sldId="258"/>
            <ac:graphicFrameMk id="2" creationId="{0B4876CC-AD8B-4692-BCC0-7BBE78C94EA5}"/>
          </ac:graphicFrameMkLst>
        </pc:graphicFrameChg>
      </pc:sldChg>
      <pc:sldChg chg="modSp mod">
        <pc:chgData name="B. Wadley" userId="e99d5143-85f9-4393-ac34-1af3a81e6b62" providerId="ADAL" clId="{BE7BEBEC-DC3B-4B90-B3EA-D01B72C33045}" dt="2022-11-15T13:55:58.703" v="2724" actId="20577"/>
        <pc:sldMkLst>
          <pc:docMk/>
          <pc:sldMk cId="4044900142" sldId="260"/>
        </pc:sldMkLst>
        <pc:graphicFrameChg chg="modGraphic">
          <ac:chgData name="B. Wadley" userId="e99d5143-85f9-4393-ac34-1af3a81e6b62" providerId="ADAL" clId="{BE7BEBEC-DC3B-4B90-B3EA-D01B72C33045}" dt="2022-11-15T13:55:58.703" v="2724" actId="20577"/>
          <ac:graphicFrameMkLst>
            <pc:docMk/>
            <pc:sldMk cId="4044900142" sldId="260"/>
            <ac:graphicFrameMk id="2" creationId="{0B4876CC-AD8B-4692-BCC0-7BBE78C94EA5}"/>
          </ac:graphicFrameMkLst>
        </pc:graphicFrameChg>
      </pc:sldChg>
      <pc:sldChg chg="addSp modSp new mod ord">
        <pc:chgData name="B. Wadley" userId="e99d5143-85f9-4393-ac34-1af3a81e6b62" providerId="ADAL" clId="{BE7BEBEC-DC3B-4B90-B3EA-D01B72C33045}" dt="2022-11-15T13:45:10.464" v="1436" actId="1076"/>
        <pc:sldMkLst>
          <pc:docMk/>
          <pc:sldMk cId="3839905144" sldId="261"/>
        </pc:sldMkLst>
        <pc:spChg chg="add mod">
          <ac:chgData name="B. Wadley" userId="e99d5143-85f9-4393-ac34-1af3a81e6b62" providerId="ADAL" clId="{BE7BEBEC-DC3B-4B90-B3EA-D01B72C33045}" dt="2022-11-15T13:38:30.840" v="732" actId="20577"/>
          <ac:spMkLst>
            <pc:docMk/>
            <pc:sldMk cId="3839905144" sldId="261"/>
            <ac:spMk id="3" creationId="{5EF610CF-945A-B0D3-08F3-21570DF86B35}"/>
          </ac:spMkLst>
        </pc:spChg>
        <pc:spChg chg="add mod">
          <ac:chgData name="B. Wadley" userId="e99d5143-85f9-4393-ac34-1af3a81e6b62" providerId="ADAL" clId="{BE7BEBEC-DC3B-4B90-B3EA-D01B72C33045}" dt="2022-11-15T13:45:05.895" v="1435" actId="20577"/>
          <ac:spMkLst>
            <pc:docMk/>
            <pc:sldMk cId="3839905144" sldId="261"/>
            <ac:spMk id="5" creationId="{3A4FF699-309A-FC6E-FD7D-C8C021CDD211}"/>
          </ac:spMkLst>
        </pc:spChg>
        <pc:picChg chg="add mod">
          <ac:chgData name="B. Wadley" userId="e99d5143-85f9-4393-ac34-1af3a81e6b62" providerId="ADAL" clId="{BE7BEBEC-DC3B-4B90-B3EA-D01B72C33045}" dt="2022-11-15T13:45:10.464" v="1436" actId="1076"/>
          <ac:picMkLst>
            <pc:docMk/>
            <pc:sldMk cId="3839905144" sldId="261"/>
            <ac:picMk id="1026" creationId="{365A2C9A-FEB5-7C48-0BDA-D6BCF27204D5}"/>
          </ac:picMkLst>
        </pc:picChg>
        <pc:picChg chg="add mod">
          <ac:chgData name="B. Wadley" userId="e99d5143-85f9-4393-ac34-1af3a81e6b62" providerId="ADAL" clId="{BE7BEBEC-DC3B-4B90-B3EA-D01B72C33045}" dt="2022-11-15T13:35:42.150" v="720" actId="1076"/>
          <ac:picMkLst>
            <pc:docMk/>
            <pc:sldMk cId="3839905144" sldId="261"/>
            <ac:picMk id="1028" creationId="{10DD517A-FA24-43E5-0EC3-C8F84F090E86}"/>
          </ac:picMkLst>
        </pc:picChg>
        <pc:picChg chg="add mod">
          <ac:chgData name="B. Wadley" userId="e99d5143-85f9-4393-ac34-1af3a81e6b62" providerId="ADAL" clId="{BE7BEBEC-DC3B-4B90-B3EA-D01B72C33045}" dt="2022-11-15T13:34:39.922" v="711" actId="14100"/>
          <ac:picMkLst>
            <pc:docMk/>
            <pc:sldMk cId="3839905144" sldId="261"/>
            <ac:picMk id="1029" creationId="{6D387C92-1C8E-3F83-48D1-48F4B933D1DC}"/>
          </ac:picMkLst>
        </pc:picChg>
        <pc:picChg chg="add mod">
          <ac:chgData name="B. Wadley" userId="e99d5143-85f9-4393-ac34-1af3a81e6b62" providerId="ADAL" clId="{BE7BEBEC-DC3B-4B90-B3EA-D01B72C33045}" dt="2022-11-15T13:35:03.648" v="716" actId="1076"/>
          <ac:picMkLst>
            <pc:docMk/>
            <pc:sldMk cId="3839905144" sldId="261"/>
            <ac:picMk id="1031" creationId="{B0064972-F128-B606-1305-DF5A929E816A}"/>
          </ac:picMkLst>
        </pc:picChg>
      </pc:sldChg>
      <pc:sldChg chg="addSp modSp new mod">
        <pc:chgData name="B. Wadley" userId="e99d5143-85f9-4393-ac34-1af3a81e6b62" providerId="ADAL" clId="{BE7BEBEC-DC3B-4B90-B3EA-D01B72C33045}" dt="2022-11-15T13:37:56.339" v="731" actId="1076"/>
        <pc:sldMkLst>
          <pc:docMk/>
          <pc:sldMk cId="3138981940" sldId="262"/>
        </pc:sldMkLst>
        <pc:picChg chg="add mod">
          <ac:chgData name="B. Wadley" userId="e99d5143-85f9-4393-ac34-1af3a81e6b62" providerId="ADAL" clId="{BE7BEBEC-DC3B-4B90-B3EA-D01B72C33045}" dt="2022-11-15T13:37:18.089" v="727" actId="1076"/>
          <ac:picMkLst>
            <pc:docMk/>
            <pc:sldMk cId="3138981940" sldId="262"/>
            <ac:picMk id="3" creationId="{600AA5CD-8809-412D-D44A-5F1197C43DAA}"/>
          </ac:picMkLst>
        </pc:picChg>
        <pc:picChg chg="add mod">
          <ac:chgData name="B. Wadley" userId="e99d5143-85f9-4393-ac34-1af3a81e6b62" providerId="ADAL" clId="{BE7BEBEC-DC3B-4B90-B3EA-D01B72C33045}" dt="2022-11-15T13:37:56.339" v="731" actId="1076"/>
          <ac:picMkLst>
            <pc:docMk/>
            <pc:sldMk cId="3138981940" sldId="262"/>
            <ac:picMk id="5" creationId="{57DDA48C-103C-371F-9C78-A73411C308F9}"/>
          </ac:picMkLst>
        </pc:picChg>
      </pc:sldChg>
      <pc:sldChg chg="addSp delSp modSp new mod ord">
        <pc:chgData name="B. Wadley" userId="e99d5143-85f9-4393-ac34-1af3a81e6b62" providerId="ADAL" clId="{BE7BEBEC-DC3B-4B90-B3EA-D01B72C33045}" dt="2022-11-15T13:55:12.375" v="2703" actId="1076"/>
        <pc:sldMkLst>
          <pc:docMk/>
          <pc:sldMk cId="2579773468" sldId="263"/>
        </pc:sldMkLst>
        <pc:spChg chg="add mod">
          <ac:chgData name="B. Wadley" userId="e99d5143-85f9-4393-ac34-1af3a81e6b62" providerId="ADAL" clId="{BE7BEBEC-DC3B-4B90-B3EA-D01B72C33045}" dt="2022-11-15T13:55:12.375" v="2703" actId="1076"/>
          <ac:spMkLst>
            <pc:docMk/>
            <pc:sldMk cId="2579773468" sldId="263"/>
            <ac:spMk id="2" creationId="{2A3EAB59-E465-1820-1D10-0FCDB40DE085}"/>
          </ac:spMkLst>
        </pc:spChg>
        <pc:spChg chg="add mod">
          <ac:chgData name="B. Wadley" userId="e99d5143-85f9-4393-ac34-1af3a81e6b62" providerId="ADAL" clId="{BE7BEBEC-DC3B-4B90-B3EA-D01B72C33045}" dt="2022-11-15T13:55:12.375" v="2703" actId="1076"/>
          <ac:spMkLst>
            <pc:docMk/>
            <pc:sldMk cId="2579773468" sldId="263"/>
            <ac:spMk id="3" creationId="{ED3CDBCC-9F03-08D0-C4C4-F20126391978}"/>
          </ac:spMkLst>
        </pc:spChg>
        <pc:spChg chg="add del mod">
          <ac:chgData name="B. Wadley" userId="e99d5143-85f9-4393-ac34-1af3a81e6b62" providerId="ADAL" clId="{BE7BEBEC-DC3B-4B90-B3EA-D01B72C33045}" dt="2022-11-15T13:51:53.914" v="2681" actId="478"/>
          <ac:spMkLst>
            <pc:docMk/>
            <pc:sldMk cId="2579773468" sldId="263"/>
            <ac:spMk id="4" creationId="{79F37CFE-7089-CBF2-2B83-B92A99DB6E19}"/>
          </ac:spMkLst>
        </pc:spChg>
        <pc:spChg chg="add del mod">
          <ac:chgData name="B. Wadley" userId="e99d5143-85f9-4393-ac34-1af3a81e6b62" providerId="ADAL" clId="{BE7BEBEC-DC3B-4B90-B3EA-D01B72C33045}" dt="2022-11-15T13:51:51.901" v="2680" actId="478"/>
          <ac:spMkLst>
            <pc:docMk/>
            <pc:sldMk cId="2579773468" sldId="263"/>
            <ac:spMk id="5" creationId="{DAC6EC84-FB8A-F699-7869-7D629BE4E806}"/>
          </ac:spMkLst>
        </pc:spChg>
        <pc:spChg chg="add mod">
          <ac:chgData name="B. Wadley" userId="e99d5143-85f9-4393-ac34-1af3a81e6b62" providerId="ADAL" clId="{BE7BEBEC-DC3B-4B90-B3EA-D01B72C33045}" dt="2022-11-15T13:55:12.375" v="2703" actId="1076"/>
          <ac:spMkLst>
            <pc:docMk/>
            <pc:sldMk cId="2579773468" sldId="263"/>
            <ac:spMk id="6" creationId="{9DC8868C-5242-7FA3-564E-9AB00004A4B0}"/>
          </ac:spMkLst>
        </pc:spChg>
        <pc:spChg chg="add mod">
          <ac:chgData name="B. Wadley" userId="e99d5143-85f9-4393-ac34-1af3a81e6b62" providerId="ADAL" clId="{BE7BEBEC-DC3B-4B90-B3EA-D01B72C33045}" dt="2022-11-15T13:55:12.375" v="2703" actId="1076"/>
          <ac:spMkLst>
            <pc:docMk/>
            <pc:sldMk cId="2579773468" sldId="263"/>
            <ac:spMk id="7" creationId="{40DF46EC-EC06-35CE-A51F-ADDD2C47D99A}"/>
          </ac:spMkLst>
        </pc:spChg>
        <pc:picChg chg="add mod">
          <ac:chgData name="B. Wadley" userId="e99d5143-85f9-4393-ac34-1af3a81e6b62" providerId="ADAL" clId="{BE7BEBEC-DC3B-4B90-B3EA-D01B72C33045}" dt="2022-11-15T13:55:12.375" v="2703" actId="1076"/>
          <ac:picMkLst>
            <pc:docMk/>
            <pc:sldMk cId="2579773468" sldId="263"/>
            <ac:picMk id="2050" creationId="{4FD35C9F-619B-E53A-91EB-7A6F6AE2C2AE}"/>
          </ac:picMkLst>
        </pc:picChg>
        <pc:picChg chg="add mod">
          <ac:chgData name="B. Wadley" userId="e99d5143-85f9-4393-ac34-1af3a81e6b62" providerId="ADAL" clId="{BE7BEBEC-DC3B-4B90-B3EA-D01B72C33045}" dt="2022-11-15T13:55:12.375" v="2703" actId="1076"/>
          <ac:picMkLst>
            <pc:docMk/>
            <pc:sldMk cId="2579773468" sldId="263"/>
            <ac:picMk id="2052" creationId="{0203579A-60B8-D24C-2029-73592011914D}"/>
          </ac:picMkLst>
        </pc:picChg>
      </pc:sldChg>
    </pc:docChg>
  </pc:docChgLst>
  <pc:docChgLst>
    <pc:chgData name="B Wadley" userId="e99d5143-85f9-4393-ac34-1af3a81e6b62" providerId="ADAL" clId="{452A39CE-C2C3-4575-BD64-E7E08EBD8744}"/>
    <pc:docChg chg="custSel modSld">
      <pc:chgData name="B Wadley" userId="e99d5143-85f9-4393-ac34-1af3a81e6b62" providerId="ADAL" clId="{452A39CE-C2C3-4575-BD64-E7E08EBD8744}" dt="2024-12-11T09:43:45.134" v="1292" actId="20577"/>
      <pc:docMkLst>
        <pc:docMk/>
      </pc:docMkLst>
      <pc:sldChg chg="modSp mod">
        <pc:chgData name="B Wadley" userId="e99d5143-85f9-4393-ac34-1af3a81e6b62" providerId="ADAL" clId="{452A39CE-C2C3-4575-BD64-E7E08EBD8744}" dt="2024-12-11T09:40:20.450" v="999" actId="20577"/>
        <pc:sldMkLst>
          <pc:docMk/>
          <pc:sldMk cId="109857222" sldId="256"/>
        </pc:sldMkLst>
        <pc:graphicFrameChg chg="modGraphic">
          <ac:chgData name="B Wadley" userId="e99d5143-85f9-4393-ac34-1af3a81e6b62" providerId="ADAL" clId="{452A39CE-C2C3-4575-BD64-E7E08EBD8744}" dt="2024-12-11T09:40:20.450" v="999" actId="20577"/>
          <ac:graphicFrameMkLst>
            <pc:docMk/>
            <pc:sldMk cId="109857222" sldId="256"/>
            <ac:graphicFrameMk id="2" creationId="{560C275F-CEA2-4357-BB8C-74EDC0D6E75A}"/>
          </ac:graphicFrameMkLst>
        </pc:graphicFrameChg>
      </pc:sldChg>
      <pc:sldChg chg="modSp mod">
        <pc:chgData name="B Wadley" userId="e99d5143-85f9-4393-ac34-1af3a81e6b62" providerId="ADAL" clId="{452A39CE-C2C3-4575-BD64-E7E08EBD8744}" dt="2024-12-11T09:41:13.025" v="1000" actId="207"/>
        <pc:sldMkLst>
          <pc:docMk/>
          <pc:sldMk cId="3304332451" sldId="257"/>
        </pc:sldMkLst>
        <pc:graphicFrameChg chg="mod modGraphic">
          <ac:chgData name="B Wadley" userId="e99d5143-85f9-4393-ac34-1af3a81e6b62" providerId="ADAL" clId="{452A39CE-C2C3-4575-BD64-E7E08EBD8744}" dt="2024-12-11T09:41:13.025" v="1000" actId="207"/>
          <ac:graphicFrameMkLst>
            <pc:docMk/>
            <pc:sldMk cId="3304332451" sldId="257"/>
            <ac:graphicFrameMk id="2" creationId="{ABDE3022-AD13-4262-8D9F-24718246E60A}"/>
          </ac:graphicFrameMkLst>
        </pc:graphicFrameChg>
      </pc:sldChg>
      <pc:sldChg chg="modSp mod">
        <pc:chgData name="B Wadley" userId="e99d5143-85f9-4393-ac34-1af3a81e6b62" providerId="ADAL" clId="{452A39CE-C2C3-4575-BD64-E7E08EBD8744}" dt="2024-12-11T09:41:30.565" v="1001" actId="207"/>
        <pc:sldMkLst>
          <pc:docMk/>
          <pc:sldMk cId="1076697776" sldId="258"/>
        </pc:sldMkLst>
        <pc:graphicFrameChg chg="mod modGraphic">
          <ac:chgData name="B Wadley" userId="e99d5143-85f9-4393-ac34-1af3a81e6b62" providerId="ADAL" clId="{452A39CE-C2C3-4575-BD64-E7E08EBD8744}" dt="2024-12-11T09:41:30.565" v="1001" actId="207"/>
          <ac:graphicFrameMkLst>
            <pc:docMk/>
            <pc:sldMk cId="1076697776" sldId="258"/>
            <ac:graphicFrameMk id="2" creationId="{0B4876CC-AD8B-4692-BCC0-7BBE78C94EA5}"/>
          </ac:graphicFrameMkLst>
        </pc:graphicFrameChg>
      </pc:sldChg>
      <pc:sldChg chg="modSp mod">
        <pc:chgData name="B Wadley" userId="e99d5143-85f9-4393-ac34-1af3a81e6b62" providerId="ADAL" clId="{452A39CE-C2C3-4575-BD64-E7E08EBD8744}" dt="2024-12-11T09:42:00.467" v="1135" actId="20577"/>
        <pc:sldMkLst>
          <pc:docMk/>
          <pc:sldMk cId="4044900142" sldId="260"/>
        </pc:sldMkLst>
        <pc:graphicFrameChg chg="mod modGraphic">
          <ac:chgData name="B Wadley" userId="e99d5143-85f9-4393-ac34-1af3a81e6b62" providerId="ADAL" clId="{452A39CE-C2C3-4575-BD64-E7E08EBD8744}" dt="2024-12-11T09:42:00.467" v="1135" actId="20577"/>
          <ac:graphicFrameMkLst>
            <pc:docMk/>
            <pc:sldMk cId="4044900142" sldId="260"/>
            <ac:graphicFrameMk id="2" creationId="{0B4876CC-AD8B-4692-BCC0-7BBE78C94EA5}"/>
          </ac:graphicFrameMkLst>
        </pc:graphicFrameChg>
      </pc:sldChg>
      <pc:sldChg chg="addSp modSp mod">
        <pc:chgData name="B Wadley" userId="e99d5143-85f9-4393-ac34-1af3a81e6b62" providerId="ADAL" clId="{452A39CE-C2C3-4575-BD64-E7E08EBD8744}" dt="2024-12-11T09:43:45.134" v="1292" actId="20577"/>
        <pc:sldMkLst>
          <pc:docMk/>
          <pc:sldMk cId="2579773468" sldId="263"/>
        </pc:sldMkLst>
        <pc:spChg chg="mod">
          <ac:chgData name="B Wadley" userId="e99d5143-85f9-4393-ac34-1af3a81e6b62" providerId="ADAL" clId="{452A39CE-C2C3-4575-BD64-E7E08EBD8744}" dt="2024-12-11T09:37:35.970" v="853" actId="20577"/>
          <ac:spMkLst>
            <pc:docMk/>
            <pc:sldMk cId="2579773468" sldId="263"/>
            <ac:spMk id="2" creationId="{2A3EAB59-E465-1820-1D10-0FCDB40DE085}"/>
          </ac:spMkLst>
        </pc:spChg>
        <pc:spChg chg="mod">
          <ac:chgData name="B Wadley" userId="e99d5143-85f9-4393-ac34-1af3a81e6b62" providerId="ADAL" clId="{452A39CE-C2C3-4575-BD64-E7E08EBD8744}" dt="2024-12-11T09:43:45.134" v="1292" actId="20577"/>
          <ac:spMkLst>
            <pc:docMk/>
            <pc:sldMk cId="2579773468" sldId="263"/>
            <ac:spMk id="3" creationId="{ED3CDBCC-9F03-08D0-C4C4-F20126391978}"/>
          </ac:spMkLst>
        </pc:spChg>
        <pc:spChg chg="add mod">
          <ac:chgData name="B Wadley" userId="e99d5143-85f9-4393-ac34-1af3a81e6b62" providerId="ADAL" clId="{452A39CE-C2C3-4575-BD64-E7E08EBD8744}" dt="2024-12-11T09:43:17.361" v="1291" actId="1076"/>
          <ac:spMkLst>
            <pc:docMk/>
            <pc:sldMk cId="2579773468" sldId="263"/>
            <ac:spMk id="4" creationId="{BC5E0368-7783-41A2-8780-205049D59A69}"/>
          </ac:spMkLst>
        </pc:spChg>
      </pc:sldChg>
    </pc:docChg>
  </pc:docChgLst>
  <pc:docChgLst>
    <pc:chgData name="B Wadley" userId="e99d5143-85f9-4393-ac34-1af3a81e6b62" providerId="ADAL" clId="{6055058E-584E-44E3-AC13-19F079C81C76}"/>
    <pc:docChg chg="custSel modSld">
      <pc:chgData name="B Wadley" userId="e99d5143-85f9-4393-ac34-1af3a81e6b62" providerId="ADAL" clId="{6055058E-584E-44E3-AC13-19F079C81C76}" dt="2023-12-05T09:30:56.292" v="670" actId="20577"/>
      <pc:docMkLst>
        <pc:docMk/>
      </pc:docMkLst>
      <pc:sldChg chg="modSp mod">
        <pc:chgData name="B Wadley" userId="e99d5143-85f9-4393-ac34-1af3a81e6b62" providerId="ADAL" clId="{6055058E-584E-44E3-AC13-19F079C81C76}" dt="2023-12-05T09:26:19.787" v="417" actId="255"/>
        <pc:sldMkLst>
          <pc:docMk/>
          <pc:sldMk cId="109857222" sldId="256"/>
        </pc:sldMkLst>
        <pc:graphicFrameChg chg="mod modGraphic">
          <ac:chgData name="B Wadley" userId="e99d5143-85f9-4393-ac34-1af3a81e6b62" providerId="ADAL" clId="{6055058E-584E-44E3-AC13-19F079C81C76}" dt="2023-12-05T09:26:19.787" v="417" actId="255"/>
          <ac:graphicFrameMkLst>
            <pc:docMk/>
            <pc:sldMk cId="109857222" sldId="256"/>
            <ac:graphicFrameMk id="2" creationId="{560C275F-CEA2-4357-BB8C-74EDC0D6E75A}"/>
          </ac:graphicFrameMkLst>
        </pc:graphicFrameChg>
      </pc:sldChg>
      <pc:sldChg chg="modSp mod">
        <pc:chgData name="B Wadley" userId="e99d5143-85f9-4393-ac34-1af3a81e6b62" providerId="ADAL" clId="{6055058E-584E-44E3-AC13-19F079C81C76}" dt="2023-12-05T09:24:48.248" v="144" actId="20577"/>
        <pc:sldMkLst>
          <pc:docMk/>
          <pc:sldMk cId="3304332451" sldId="257"/>
        </pc:sldMkLst>
        <pc:graphicFrameChg chg="mod modGraphic">
          <ac:chgData name="B Wadley" userId="e99d5143-85f9-4393-ac34-1af3a81e6b62" providerId="ADAL" clId="{6055058E-584E-44E3-AC13-19F079C81C76}" dt="2023-12-05T09:24:48.248" v="144" actId="20577"/>
          <ac:graphicFrameMkLst>
            <pc:docMk/>
            <pc:sldMk cId="3304332451" sldId="257"/>
            <ac:graphicFrameMk id="2" creationId="{ABDE3022-AD13-4262-8D9F-24718246E60A}"/>
          </ac:graphicFrameMkLst>
        </pc:graphicFrameChg>
      </pc:sldChg>
      <pc:sldChg chg="modSp mod">
        <pc:chgData name="B Wadley" userId="e99d5143-85f9-4393-ac34-1af3a81e6b62" providerId="ADAL" clId="{6055058E-584E-44E3-AC13-19F079C81C76}" dt="2023-12-05T09:24:43.524" v="142" actId="20577"/>
        <pc:sldMkLst>
          <pc:docMk/>
          <pc:sldMk cId="1076697776" sldId="258"/>
        </pc:sldMkLst>
        <pc:graphicFrameChg chg="mod modGraphic">
          <ac:chgData name="B Wadley" userId="e99d5143-85f9-4393-ac34-1af3a81e6b62" providerId="ADAL" clId="{6055058E-584E-44E3-AC13-19F079C81C76}" dt="2023-12-05T09:24:43.524" v="142" actId="20577"/>
          <ac:graphicFrameMkLst>
            <pc:docMk/>
            <pc:sldMk cId="1076697776" sldId="258"/>
            <ac:graphicFrameMk id="2" creationId="{0B4876CC-AD8B-4692-BCC0-7BBE78C94EA5}"/>
          </ac:graphicFrameMkLst>
        </pc:graphicFrameChg>
      </pc:sldChg>
      <pc:sldChg chg="addSp modSp mod">
        <pc:chgData name="B Wadley" userId="e99d5143-85f9-4393-ac34-1af3a81e6b62" providerId="ADAL" clId="{6055058E-584E-44E3-AC13-19F079C81C76}" dt="2023-12-05T09:27:35.412" v="636" actId="13822"/>
        <pc:sldMkLst>
          <pc:docMk/>
          <pc:sldMk cId="4044900142" sldId="260"/>
        </pc:sldMkLst>
        <pc:spChg chg="add mod">
          <ac:chgData name="B Wadley" userId="e99d5143-85f9-4393-ac34-1af3a81e6b62" providerId="ADAL" clId="{6055058E-584E-44E3-AC13-19F079C81C76}" dt="2023-12-05T09:27:35.412" v="636" actId="13822"/>
          <ac:spMkLst>
            <pc:docMk/>
            <pc:sldMk cId="4044900142" sldId="260"/>
            <ac:spMk id="3" creationId="{C0C90D29-DB3F-4290-9284-7DA845459CCB}"/>
          </ac:spMkLst>
        </pc:spChg>
        <pc:graphicFrameChg chg="mod modGraphic">
          <ac:chgData name="B Wadley" userId="e99d5143-85f9-4393-ac34-1af3a81e6b62" providerId="ADAL" clId="{6055058E-584E-44E3-AC13-19F079C81C76}" dt="2023-12-05T09:27:18.874" v="634" actId="403"/>
          <ac:graphicFrameMkLst>
            <pc:docMk/>
            <pc:sldMk cId="4044900142" sldId="260"/>
            <ac:graphicFrameMk id="2" creationId="{0B4876CC-AD8B-4692-BCC0-7BBE78C94EA5}"/>
          </ac:graphicFrameMkLst>
        </pc:graphicFrameChg>
      </pc:sldChg>
      <pc:sldChg chg="modSp mod">
        <pc:chgData name="B Wadley" userId="e99d5143-85f9-4393-ac34-1af3a81e6b62" providerId="ADAL" clId="{6055058E-584E-44E3-AC13-19F079C81C76}" dt="2023-12-05T09:30:31.777" v="668" actId="20577"/>
        <pc:sldMkLst>
          <pc:docMk/>
          <pc:sldMk cId="3839905144" sldId="261"/>
        </pc:sldMkLst>
        <pc:spChg chg="mod">
          <ac:chgData name="B Wadley" userId="e99d5143-85f9-4393-ac34-1af3a81e6b62" providerId="ADAL" clId="{6055058E-584E-44E3-AC13-19F079C81C76}" dt="2023-12-05T09:30:31.777" v="668" actId="20577"/>
          <ac:spMkLst>
            <pc:docMk/>
            <pc:sldMk cId="3839905144" sldId="261"/>
            <ac:spMk id="3" creationId="{5EF610CF-945A-B0D3-08F3-21570DF86B35}"/>
          </ac:spMkLst>
        </pc:spChg>
      </pc:sldChg>
      <pc:sldChg chg="modSp mod">
        <pc:chgData name="B Wadley" userId="e99d5143-85f9-4393-ac34-1af3a81e6b62" providerId="ADAL" clId="{6055058E-584E-44E3-AC13-19F079C81C76}" dt="2023-12-05T09:30:56.292" v="670" actId="20577"/>
        <pc:sldMkLst>
          <pc:docMk/>
          <pc:sldMk cId="2579773468" sldId="263"/>
        </pc:sldMkLst>
        <pc:spChg chg="mod">
          <ac:chgData name="B Wadley" userId="e99d5143-85f9-4393-ac34-1af3a81e6b62" providerId="ADAL" clId="{6055058E-584E-44E3-AC13-19F079C81C76}" dt="2023-12-05T09:30:56.292" v="670" actId="20577"/>
          <ac:spMkLst>
            <pc:docMk/>
            <pc:sldMk cId="2579773468" sldId="263"/>
            <ac:spMk id="2" creationId="{2A3EAB59-E465-1820-1D10-0FCDB40DE085}"/>
          </ac:spMkLst>
        </pc:spChg>
        <pc:spChg chg="mod">
          <ac:chgData name="B Wadley" userId="e99d5143-85f9-4393-ac34-1af3a81e6b62" providerId="ADAL" clId="{6055058E-584E-44E3-AC13-19F079C81C76}" dt="2023-12-05T09:30:17.479" v="667" actId="20577"/>
          <ac:spMkLst>
            <pc:docMk/>
            <pc:sldMk cId="2579773468" sldId="263"/>
            <ac:spMk id="3" creationId="{ED3CDBCC-9F03-08D0-C4C4-F20126391978}"/>
          </ac:spMkLst>
        </pc:spChg>
      </pc:sldChg>
    </pc:docChg>
  </pc:docChgLst>
  <pc:docChgLst>
    <pc:chgData clId="Web-{9D14B2CE-BA98-44BE-BCF6-F3239ADCC341}"/>
    <pc:docChg chg="modSld">
      <pc:chgData name="" userId="" providerId="" clId="Web-{9D14B2CE-BA98-44BE-BCF6-F3239ADCC341}" dt="2020-12-13T16:13:24.475" v="1"/>
      <pc:docMkLst>
        <pc:docMk/>
      </pc:docMkLst>
      <pc:sldChg chg="delSp">
        <pc:chgData name="" userId="" providerId="" clId="Web-{9D14B2CE-BA98-44BE-BCF6-F3239ADCC341}" dt="2020-12-13T16:13:24.475" v="1"/>
        <pc:sldMkLst>
          <pc:docMk/>
          <pc:sldMk cId="109857222" sldId="256"/>
        </pc:sldMkLst>
        <pc:spChg chg="del">
          <ac:chgData name="" userId="" providerId="" clId="Web-{9D14B2CE-BA98-44BE-BCF6-F3239ADCC341}" dt="2020-12-13T16:13:24.475" v="1"/>
          <ac:spMkLst>
            <pc:docMk/>
            <pc:sldMk cId="109857222" sldId="256"/>
            <ac:spMk id="2" creationId="{00000000-0000-0000-0000-000000000000}"/>
          </ac:spMkLst>
        </pc:spChg>
        <pc:spChg chg="del">
          <ac:chgData name="" userId="" providerId="" clId="Web-{9D14B2CE-BA98-44BE-BCF6-F3239ADCC341}" dt="2020-12-13T16:13:24.460" v="0"/>
          <ac:spMkLst>
            <pc:docMk/>
            <pc:sldMk cId="109857222" sldId="256"/>
            <ac:spMk id="3" creationId="{00000000-0000-0000-0000-000000000000}"/>
          </ac:spMkLst>
        </pc:spChg>
      </pc:sldChg>
    </pc:docChg>
  </pc:docChgLst>
  <pc:docChgLst>
    <pc:chgData name="B. Wadley" userId="e99d5143-85f9-4393-ac34-1af3a81e6b62" providerId="ADAL" clId="{6699E5CF-1871-4755-8D0A-F17CA15B8356}"/>
    <pc:docChg chg="modSld">
      <pc:chgData name="B. Wadley" userId="e99d5143-85f9-4393-ac34-1af3a81e6b62" providerId="ADAL" clId="{6699E5CF-1871-4755-8D0A-F17CA15B8356}" dt="2022-11-15T14:03:09.481" v="0" actId="113"/>
      <pc:docMkLst>
        <pc:docMk/>
      </pc:docMkLst>
      <pc:sldChg chg="modSp mod">
        <pc:chgData name="B. Wadley" userId="e99d5143-85f9-4393-ac34-1af3a81e6b62" providerId="ADAL" clId="{6699E5CF-1871-4755-8D0A-F17CA15B8356}" dt="2022-11-15T14:03:09.481" v="0" actId="113"/>
        <pc:sldMkLst>
          <pc:docMk/>
          <pc:sldMk cId="2579773468" sldId="263"/>
        </pc:sldMkLst>
        <pc:spChg chg="mod">
          <ac:chgData name="B. Wadley" userId="e99d5143-85f9-4393-ac34-1af3a81e6b62" providerId="ADAL" clId="{6699E5CF-1871-4755-8D0A-F17CA15B8356}" dt="2022-11-15T14:03:09.481" v="0" actId="113"/>
          <ac:spMkLst>
            <pc:docMk/>
            <pc:sldMk cId="2579773468" sldId="263"/>
            <ac:spMk id="3" creationId="{ED3CDBCC-9F03-08D0-C4C4-F20126391978}"/>
          </ac:spMkLst>
        </pc:spChg>
      </pc:sldChg>
    </pc:docChg>
  </pc:docChgLst>
  <pc:docChgLst>
    <pc:chgData name="B. Wadley" userId="S::wadley.b@cottinghamhigh.net::e99d5143-85f9-4393-ac34-1af3a81e6b62" providerId="AD" clId="Web-{9D14B2CE-BA98-44BE-BCF6-F3239ADCC341}"/>
    <pc:docChg chg="mod addSld modSld addMainMaster delMainMaster modMainMaster setSldSz">
      <pc:chgData name="B. Wadley" userId="S::wadley.b@cottinghamhigh.net::e99d5143-85f9-4393-ac34-1af3a81e6b62" providerId="AD" clId="Web-{9D14B2CE-BA98-44BE-BCF6-F3239ADCC341}" dt="2020-12-13T16:14:03.899" v="4"/>
      <pc:docMkLst>
        <pc:docMk/>
      </pc:docMkLst>
      <pc:sldChg chg="mod modClrScheme chgLayout">
        <pc:chgData name="B. Wadley" userId="S::wadley.b@cottinghamhigh.net::e99d5143-85f9-4393-ac34-1af3a81e6b62" providerId="AD" clId="Web-{9D14B2CE-BA98-44BE-BCF6-F3239ADCC341}" dt="2020-12-13T16:13:39.054" v="1"/>
        <pc:sldMkLst>
          <pc:docMk/>
          <pc:sldMk cId="109857222" sldId="256"/>
        </pc:sldMkLst>
      </pc:sldChg>
      <pc:sldChg chg="add replId">
        <pc:chgData name="B. Wadley" userId="S::wadley.b@cottinghamhigh.net::e99d5143-85f9-4393-ac34-1af3a81e6b62" providerId="AD" clId="Web-{9D14B2CE-BA98-44BE-BCF6-F3239ADCC341}" dt="2020-12-13T16:13:56.649" v="2"/>
        <pc:sldMkLst>
          <pc:docMk/>
          <pc:sldMk cId="3304332451" sldId="257"/>
        </pc:sldMkLst>
      </pc:sldChg>
      <pc:sldChg chg="add replId">
        <pc:chgData name="B. Wadley" userId="S::wadley.b@cottinghamhigh.net::e99d5143-85f9-4393-ac34-1af3a81e6b62" providerId="AD" clId="Web-{9D14B2CE-BA98-44BE-BCF6-F3239ADCC341}" dt="2020-12-13T16:14:00.915" v="3"/>
        <pc:sldMkLst>
          <pc:docMk/>
          <pc:sldMk cId="1076697776" sldId="258"/>
        </pc:sldMkLst>
      </pc:sldChg>
      <pc:sldChg chg="add replId">
        <pc:chgData name="B. Wadley" userId="S::wadley.b@cottinghamhigh.net::e99d5143-85f9-4393-ac34-1af3a81e6b62" providerId="AD" clId="Web-{9D14B2CE-BA98-44BE-BCF6-F3239ADCC341}" dt="2020-12-13T16:14:03.899" v="4"/>
        <pc:sldMkLst>
          <pc:docMk/>
          <pc:sldMk cId="3640671063" sldId="259"/>
        </pc:sldMkLst>
      </pc:sldChg>
      <pc:sldMasterChg chg="modSp del delSldLayout modSldLayout">
        <pc:chgData name="B. Wadley" userId="S::wadley.b@cottinghamhigh.net::e99d5143-85f9-4393-ac34-1af3a81e6b62" providerId="AD" clId="Web-{9D14B2CE-BA98-44BE-BCF6-F3239ADCC341}" dt="2020-12-13T16:13:39.054" v="1"/>
        <pc:sldMasterMkLst>
          <pc:docMk/>
          <pc:sldMasterMk cId="2460954070" sldId="2147483660"/>
        </pc:sldMasterMkLst>
        <pc:spChg chg="mod">
          <ac:chgData name="B. Wadley" userId="S::wadley.b@cottinghamhigh.net::e99d5143-85f9-4393-ac34-1af3a81e6b62" providerId="AD" clId="Web-{9D14B2CE-BA98-44BE-BCF6-F3239ADCC341}" dt="2020-12-13T16:13:39.007" v="0"/>
          <ac:spMkLst>
            <pc:docMk/>
            <pc:sldMasterMk cId="2460954070" sldId="2147483660"/>
            <ac:spMk id="2"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ac:spMk id="3"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ac:spMk id="4"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ac:spMk id="5"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ac:spMk id="6" creationId="{00000000-0000-0000-0000-000000000000}"/>
          </ac:spMkLst>
        </pc:spChg>
        <pc:sldLayoutChg chg="modSp del">
          <pc:chgData name="B. Wadley" userId="S::wadley.b@cottinghamhigh.net::e99d5143-85f9-4393-ac34-1af3a81e6b62" providerId="AD" clId="Web-{9D14B2CE-BA98-44BE-BCF6-F3239ADCC341}" dt="2020-12-13T16:13:39.054" v="1"/>
          <pc:sldLayoutMkLst>
            <pc:docMk/>
            <pc:sldMasterMk cId="2460954070" sldId="2147483660"/>
            <pc:sldLayoutMk cId="2385387890" sldId="2147483661"/>
          </pc:sldLayoutMkLst>
          <pc:spChg chg="mod">
            <ac:chgData name="B. Wadley" userId="S::wadley.b@cottinghamhigh.net::e99d5143-85f9-4393-ac34-1af3a81e6b62" providerId="AD" clId="Web-{9D14B2CE-BA98-44BE-BCF6-F3239ADCC341}" dt="2020-12-13T16:13:39.007" v="0"/>
            <ac:spMkLst>
              <pc:docMk/>
              <pc:sldMasterMk cId="2460954070" sldId="2147483660"/>
              <pc:sldLayoutMk cId="2385387890" sldId="2147483661"/>
              <ac:spMk id="2"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2385387890" sldId="2147483661"/>
              <ac:spMk id="3" creationId="{00000000-0000-0000-0000-000000000000}"/>
            </ac:spMkLst>
          </pc:spChg>
        </pc:sldLayoutChg>
        <pc:sldLayoutChg chg="del">
          <pc:chgData name="B. Wadley" userId="S::wadley.b@cottinghamhigh.net::e99d5143-85f9-4393-ac34-1af3a81e6b62" providerId="AD" clId="Web-{9D14B2CE-BA98-44BE-BCF6-F3239ADCC341}" dt="2020-12-13T16:13:39.054" v="1"/>
          <pc:sldLayoutMkLst>
            <pc:docMk/>
            <pc:sldMasterMk cId="2460954070" sldId="2147483660"/>
            <pc:sldLayoutMk cId="949138452" sldId="2147483662"/>
          </pc:sldLayoutMkLst>
        </pc:sldLayoutChg>
        <pc:sldLayoutChg chg="modSp del">
          <pc:chgData name="B. Wadley" userId="S::wadley.b@cottinghamhigh.net::e99d5143-85f9-4393-ac34-1af3a81e6b62" providerId="AD" clId="Web-{9D14B2CE-BA98-44BE-BCF6-F3239ADCC341}" dt="2020-12-13T16:13:39.054" v="1"/>
          <pc:sldLayoutMkLst>
            <pc:docMk/>
            <pc:sldMasterMk cId="2460954070" sldId="2147483660"/>
            <pc:sldLayoutMk cId="2591524520" sldId="2147483663"/>
          </pc:sldLayoutMkLst>
          <pc:spChg chg="mod">
            <ac:chgData name="B. Wadley" userId="S::wadley.b@cottinghamhigh.net::e99d5143-85f9-4393-ac34-1af3a81e6b62" providerId="AD" clId="Web-{9D14B2CE-BA98-44BE-BCF6-F3239ADCC341}" dt="2020-12-13T16:13:39.007" v="0"/>
            <ac:spMkLst>
              <pc:docMk/>
              <pc:sldMasterMk cId="2460954070" sldId="2147483660"/>
              <pc:sldLayoutMk cId="2591524520" sldId="2147483663"/>
              <ac:spMk id="2"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2591524520" sldId="2147483663"/>
              <ac:spMk id="3" creationId="{00000000-0000-0000-0000-000000000000}"/>
            </ac:spMkLst>
          </pc:spChg>
        </pc:sldLayoutChg>
        <pc:sldLayoutChg chg="modSp del">
          <pc:chgData name="B. Wadley" userId="S::wadley.b@cottinghamhigh.net::e99d5143-85f9-4393-ac34-1af3a81e6b62" providerId="AD" clId="Web-{9D14B2CE-BA98-44BE-BCF6-F3239ADCC341}" dt="2020-12-13T16:13:39.054" v="1"/>
          <pc:sldLayoutMkLst>
            <pc:docMk/>
            <pc:sldMasterMk cId="2460954070" sldId="2147483660"/>
            <pc:sldLayoutMk cId="1203092039" sldId="2147483664"/>
          </pc:sldLayoutMkLst>
          <pc:spChg chg="mod">
            <ac:chgData name="B. Wadley" userId="S::wadley.b@cottinghamhigh.net::e99d5143-85f9-4393-ac34-1af3a81e6b62" providerId="AD" clId="Web-{9D14B2CE-BA98-44BE-BCF6-F3239ADCC341}" dt="2020-12-13T16:13:39.007" v="0"/>
            <ac:spMkLst>
              <pc:docMk/>
              <pc:sldMasterMk cId="2460954070" sldId="2147483660"/>
              <pc:sldLayoutMk cId="1203092039" sldId="2147483664"/>
              <ac:spMk id="3"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1203092039" sldId="2147483664"/>
              <ac:spMk id="4" creationId="{00000000-0000-0000-0000-000000000000}"/>
            </ac:spMkLst>
          </pc:spChg>
        </pc:sldLayoutChg>
        <pc:sldLayoutChg chg="modSp del">
          <pc:chgData name="B. Wadley" userId="S::wadley.b@cottinghamhigh.net::e99d5143-85f9-4393-ac34-1af3a81e6b62" providerId="AD" clId="Web-{9D14B2CE-BA98-44BE-BCF6-F3239ADCC341}" dt="2020-12-13T16:13:39.054" v="1"/>
          <pc:sldLayoutMkLst>
            <pc:docMk/>
            <pc:sldMasterMk cId="2460954070" sldId="2147483660"/>
            <pc:sldLayoutMk cId="3733172339" sldId="2147483665"/>
          </pc:sldLayoutMkLst>
          <pc:spChg chg="mod">
            <ac:chgData name="B. Wadley" userId="S::wadley.b@cottinghamhigh.net::e99d5143-85f9-4393-ac34-1af3a81e6b62" providerId="AD" clId="Web-{9D14B2CE-BA98-44BE-BCF6-F3239ADCC341}" dt="2020-12-13T16:13:39.007" v="0"/>
            <ac:spMkLst>
              <pc:docMk/>
              <pc:sldMasterMk cId="2460954070" sldId="2147483660"/>
              <pc:sldLayoutMk cId="3733172339" sldId="2147483665"/>
              <ac:spMk id="2"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3733172339" sldId="2147483665"/>
              <ac:spMk id="3"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3733172339" sldId="2147483665"/>
              <ac:spMk id="4"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3733172339" sldId="2147483665"/>
              <ac:spMk id="5"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3733172339" sldId="2147483665"/>
              <ac:spMk id="6" creationId="{00000000-0000-0000-0000-000000000000}"/>
            </ac:spMkLst>
          </pc:spChg>
        </pc:sldLayoutChg>
        <pc:sldLayoutChg chg="del">
          <pc:chgData name="B. Wadley" userId="S::wadley.b@cottinghamhigh.net::e99d5143-85f9-4393-ac34-1af3a81e6b62" providerId="AD" clId="Web-{9D14B2CE-BA98-44BE-BCF6-F3239ADCC341}" dt="2020-12-13T16:13:39.054" v="1"/>
          <pc:sldLayoutMkLst>
            <pc:docMk/>
            <pc:sldMasterMk cId="2460954070" sldId="2147483660"/>
            <pc:sldLayoutMk cId="3210312558" sldId="2147483666"/>
          </pc:sldLayoutMkLst>
        </pc:sldLayoutChg>
        <pc:sldLayoutChg chg="del">
          <pc:chgData name="B. Wadley" userId="S::wadley.b@cottinghamhigh.net::e99d5143-85f9-4393-ac34-1af3a81e6b62" providerId="AD" clId="Web-{9D14B2CE-BA98-44BE-BCF6-F3239ADCC341}" dt="2020-12-13T16:13:39.054" v="1"/>
          <pc:sldLayoutMkLst>
            <pc:docMk/>
            <pc:sldMasterMk cId="2460954070" sldId="2147483660"/>
            <pc:sldLayoutMk cId="3146388984" sldId="2147483667"/>
          </pc:sldLayoutMkLst>
        </pc:sldLayoutChg>
        <pc:sldLayoutChg chg="modSp del">
          <pc:chgData name="B. Wadley" userId="S::wadley.b@cottinghamhigh.net::e99d5143-85f9-4393-ac34-1af3a81e6b62" providerId="AD" clId="Web-{9D14B2CE-BA98-44BE-BCF6-F3239ADCC341}" dt="2020-12-13T16:13:39.054" v="1"/>
          <pc:sldLayoutMkLst>
            <pc:docMk/>
            <pc:sldMasterMk cId="2460954070" sldId="2147483660"/>
            <pc:sldLayoutMk cId="3171841454" sldId="2147483668"/>
          </pc:sldLayoutMkLst>
          <pc:spChg chg="mod">
            <ac:chgData name="B. Wadley" userId="S::wadley.b@cottinghamhigh.net::e99d5143-85f9-4393-ac34-1af3a81e6b62" providerId="AD" clId="Web-{9D14B2CE-BA98-44BE-BCF6-F3239ADCC341}" dt="2020-12-13T16:13:39.007" v="0"/>
            <ac:spMkLst>
              <pc:docMk/>
              <pc:sldMasterMk cId="2460954070" sldId="2147483660"/>
              <pc:sldLayoutMk cId="3171841454" sldId="2147483668"/>
              <ac:spMk id="2"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3171841454" sldId="2147483668"/>
              <ac:spMk id="3"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3171841454" sldId="2147483668"/>
              <ac:spMk id="4" creationId="{00000000-0000-0000-0000-000000000000}"/>
            </ac:spMkLst>
          </pc:spChg>
        </pc:sldLayoutChg>
        <pc:sldLayoutChg chg="modSp del">
          <pc:chgData name="B. Wadley" userId="S::wadley.b@cottinghamhigh.net::e99d5143-85f9-4393-ac34-1af3a81e6b62" providerId="AD" clId="Web-{9D14B2CE-BA98-44BE-BCF6-F3239ADCC341}" dt="2020-12-13T16:13:39.054" v="1"/>
          <pc:sldLayoutMkLst>
            <pc:docMk/>
            <pc:sldMasterMk cId="2460954070" sldId="2147483660"/>
            <pc:sldLayoutMk cId="1718958274" sldId="2147483669"/>
          </pc:sldLayoutMkLst>
          <pc:spChg chg="mod">
            <ac:chgData name="B. Wadley" userId="S::wadley.b@cottinghamhigh.net::e99d5143-85f9-4393-ac34-1af3a81e6b62" providerId="AD" clId="Web-{9D14B2CE-BA98-44BE-BCF6-F3239ADCC341}" dt="2020-12-13T16:13:39.007" v="0"/>
            <ac:spMkLst>
              <pc:docMk/>
              <pc:sldMasterMk cId="2460954070" sldId="2147483660"/>
              <pc:sldLayoutMk cId="1718958274" sldId="2147483669"/>
              <ac:spMk id="2"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1718958274" sldId="2147483669"/>
              <ac:spMk id="3"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1718958274" sldId="2147483669"/>
              <ac:spMk id="4" creationId="{00000000-0000-0000-0000-000000000000}"/>
            </ac:spMkLst>
          </pc:spChg>
        </pc:sldLayoutChg>
        <pc:sldLayoutChg chg="del">
          <pc:chgData name="B. Wadley" userId="S::wadley.b@cottinghamhigh.net::e99d5143-85f9-4393-ac34-1af3a81e6b62" providerId="AD" clId="Web-{9D14B2CE-BA98-44BE-BCF6-F3239ADCC341}" dt="2020-12-13T16:13:39.054" v="1"/>
          <pc:sldLayoutMkLst>
            <pc:docMk/>
            <pc:sldMasterMk cId="2460954070" sldId="2147483660"/>
            <pc:sldLayoutMk cId="2202905451" sldId="2147483670"/>
          </pc:sldLayoutMkLst>
        </pc:sldLayoutChg>
        <pc:sldLayoutChg chg="modSp del">
          <pc:chgData name="B. Wadley" userId="S::wadley.b@cottinghamhigh.net::e99d5143-85f9-4393-ac34-1af3a81e6b62" providerId="AD" clId="Web-{9D14B2CE-BA98-44BE-BCF6-F3239ADCC341}" dt="2020-12-13T16:13:39.054" v="1"/>
          <pc:sldLayoutMkLst>
            <pc:docMk/>
            <pc:sldMasterMk cId="2460954070" sldId="2147483660"/>
            <pc:sldLayoutMk cId="3479445657" sldId="2147483671"/>
          </pc:sldLayoutMkLst>
          <pc:spChg chg="mod">
            <ac:chgData name="B. Wadley" userId="S::wadley.b@cottinghamhigh.net::e99d5143-85f9-4393-ac34-1af3a81e6b62" providerId="AD" clId="Web-{9D14B2CE-BA98-44BE-BCF6-F3239ADCC341}" dt="2020-12-13T16:13:39.007" v="0"/>
            <ac:spMkLst>
              <pc:docMk/>
              <pc:sldMasterMk cId="2460954070" sldId="2147483660"/>
              <pc:sldLayoutMk cId="3479445657" sldId="2147483671"/>
              <ac:spMk id="2" creationId="{00000000-0000-0000-0000-000000000000}"/>
            </ac:spMkLst>
          </pc:spChg>
          <pc:spChg chg="mod">
            <ac:chgData name="B. Wadley" userId="S::wadley.b@cottinghamhigh.net::e99d5143-85f9-4393-ac34-1af3a81e6b62" providerId="AD" clId="Web-{9D14B2CE-BA98-44BE-BCF6-F3239ADCC341}" dt="2020-12-13T16:13:39.007" v="0"/>
            <ac:spMkLst>
              <pc:docMk/>
              <pc:sldMasterMk cId="2460954070" sldId="2147483660"/>
              <pc:sldLayoutMk cId="3479445657" sldId="2147483671"/>
              <ac:spMk id="3" creationId="{00000000-0000-0000-0000-000000000000}"/>
            </ac:spMkLst>
          </pc:spChg>
        </pc:sldLayoutChg>
      </pc:sldMasterChg>
      <pc:sldMasterChg chg="add addSldLayout modSldLayout">
        <pc:chgData name="B. Wadley" userId="S::wadley.b@cottinghamhigh.net::e99d5143-85f9-4393-ac34-1af3a81e6b62" providerId="AD" clId="Web-{9D14B2CE-BA98-44BE-BCF6-F3239ADCC341}" dt="2020-12-13T16:13:39.054" v="1"/>
        <pc:sldMasterMkLst>
          <pc:docMk/>
          <pc:sldMasterMk cId="4289426542" sldId="2147483672"/>
        </pc:sldMasterMkLst>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3891127557" sldId="2147483673"/>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3734916116" sldId="2147483674"/>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172815656" sldId="2147483675"/>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4043328822" sldId="2147483676"/>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3195437986" sldId="2147483677"/>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3179382001" sldId="2147483678"/>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2369314261" sldId="2147483679"/>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3245022858" sldId="2147483680"/>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3745141863" sldId="2147483681"/>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1376657751" sldId="2147483682"/>
          </pc:sldLayoutMkLst>
        </pc:sldLayoutChg>
        <pc:sldLayoutChg chg="add mod replId">
          <pc:chgData name="B. Wadley" userId="S::wadley.b@cottinghamhigh.net::e99d5143-85f9-4393-ac34-1af3a81e6b62" providerId="AD" clId="Web-{9D14B2CE-BA98-44BE-BCF6-F3239ADCC341}" dt="2020-12-13T16:13:39.054" v="1"/>
          <pc:sldLayoutMkLst>
            <pc:docMk/>
            <pc:sldMasterMk cId="4289426542" sldId="2147483672"/>
            <pc:sldLayoutMk cId="3755258304" sldId="2147483683"/>
          </pc:sldLayoutMkLst>
        </pc:sldLayoutChg>
      </pc:sldMasterChg>
    </pc:docChg>
  </pc:docChgLst>
  <pc:docChgLst>
    <pc:chgData name="B. Wadley" userId="e99d5143-85f9-4393-ac34-1af3a81e6b62" providerId="ADAL" clId="{10BE366B-2A28-41F5-8E80-7F7BC2E70C29}"/>
    <pc:docChg chg="undo custSel addSld delSld modSld">
      <pc:chgData name="B. Wadley" userId="e99d5143-85f9-4393-ac34-1af3a81e6b62" providerId="ADAL" clId="{10BE366B-2A28-41F5-8E80-7F7BC2E70C29}" dt="2020-12-13T18:03:29.738" v="1575" actId="207"/>
      <pc:docMkLst>
        <pc:docMk/>
      </pc:docMkLst>
      <pc:sldChg chg="addSp modSp mod">
        <pc:chgData name="B. Wadley" userId="e99d5143-85f9-4393-ac34-1af3a81e6b62" providerId="ADAL" clId="{10BE366B-2A28-41F5-8E80-7F7BC2E70C29}" dt="2020-12-13T17:58:29.293" v="1483" actId="207"/>
        <pc:sldMkLst>
          <pc:docMk/>
          <pc:sldMk cId="109857222" sldId="256"/>
        </pc:sldMkLst>
        <pc:graphicFrameChg chg="add mod modGraphic">
          <ac:chgData name="B. Wadley" userId="e99d5143-85f9-4393-ac34-1af3a81e6b62" providerId="ADAL" clId="{10BE366B-2A28-41F5-8E80-7F7BC2E70C29}" dt="2020-12-13T17:58:29.293" v="1483" actId="207"/>
          <ac:graphicFrameMkLst>
            <pc:docMk/>
            <pc:sldMk cId="109857222" sldId="256"/>
            <ac:graphicFrameMk id="2" creationId="{560C275F-CEA2-4357-BB8C-74EDC0D6E75A}"/>
          </ac:graphicFrameMkLst>
        </pc:graphicFrameChg>
      </pc:sldChg>
      <pc:sldChg chg="addSp delSp modSp mod">
        <pc:chgData name="B. Wadley" userId="e99d5143-85f9-4393-ac34-1af3a81e6b62" providerId="ADAL" clId="{10BE366B-2A28-41F5-8E80-7F7BC2E70C29}" dt="2020-12-13T17:51:31.550" v="1451" actId="207"/>
        <pc:sldMkLst>
          <pc:docMk/>
          <pc:sldMk cId="3304332451" sldId="257"/>
        </pc:sldMkLst>
        <pc:graphicFrameChg chg="add del mod modGraphic">
          <ac:chgData name="B. Wadley" userId="e99d5143-85f9-4393-ac34-1af3a81e6b62" providerId="ADAL" clId="{10BE366B-2A28-41F5-8E80-7F7BC2E70C29}" dt="2020-12-13T17:51:31.550" v="1451" actId="207"/>
          <ac:graphicFrameMkLst>
            <pc:docMk/>
            <pc:sldMk cId="3304332451" sldId="257"/>
            <ac:graphicFrameMk id="2" creationId="{ABDE3022-AD13-4262-8D9F-24718246E60A}"/>
          </ac:graphicFrameMkLst>
        </pc:graphicFrameChg>
      </pc:sldChg>
      <pc:sldChg chg="addSp modSp mod">
        <pc:chgData name="B. Wadley" userId="e99d5143-85f9-4393-ac34-1af3a81e6b62" providerId="ADAL" clId="{10BE366B-2A28-41F5-8E80-7F7BC2E70C29}" dt="2020-12-13T18:03:29.738" v="1575" actId="207"/>
        <pc:sldMkLst>
          <pc:docMk/>
          <pc:sldMk cId="1076697776" sldId="258"/>
        </pc:sldMkLst>
        <pc:graphicFrameChg chg="add mod modGraphic">
          <ac:chgData name="B. Wadley" userId="e99d5143-85f9-4393-ac34-1af3a81e6b62" providerId="ADAL" clId="{10BE366B-2A28-41F5-8E80-7F7BC2E70C29}" dt="2020-12-13T18:03:29.738" v="1575" actId="207"/>
          <ac:graphicFrameMkLst>
            <pc:docMk/>
            <pc:sldMk cId="1076697776" sldId="258"/>
            <ac:graphicFrameMk id="2" creationId="{0B4876CC-AD8B-4692-BCC0-7BBE78C94EA5}"/>
          </ac:graphicFrameMkLst>
        </pc:graphicFrameChg>
      </pc:sldChg>
      <pc:sldChg chg="del">
        <pc:chgData name="B. Wadley" userId="e99d5143-85f9-4393-ac34-1af3a81e6b62" providerId="ADAL" clId="{10BE366B-2A28-41F5-8E80-7F7BC2E70C29}" dt="2020-12-13T16:20:22.440" v="41" actId="47"/>
        <pc:sldMkLst>
          <pc:docMk/>
          <pc:sldMk cId="3640671063" sldId="259"/>
        </pc:sldMkLst>
      </pc:sldChg>
      <pc:sldChg chg="modSp add del mod">
        <pc:chgData name="B. Wadley" userId="e99d5143-85f9-4393-ac34-1af3a81e6b62" providerId="ADAL" clId="{10BE366B-2A28-41F5-8E80-7F7BC2E70C29}" dt="2020-12-13T17:09:10.422" v="1408" actId="207"/>
        <pc:sldMkLst>
          <pc:docMk/>
          <pc:sldMk cId="4044900142" sldId="260"/>
        </pc:sldMkLst>
        <pc:graphicFrameChg chg="mod modGraphic">
          <ac:chgData name="B. Wadley" userId="e99d5143-85f9-4393-ac34-1af3a81e6b62" providerId="ADAL" clId="{10BE366B-2A28-41F5-8E80-7F7BC2E70C29}" dt="2020-12-13T17:09:10.422" v="1408" actId="207"/>
          <ac:graphicFrameMkLst>
            <pc:docMk/>
            <pc:sldMk cId="4044900142" sldId="260"/>
            <ac:graphicFrameMk id="2" creationId="{0B4876CC-AD8B-4692-BCC0-7BBE78C94EA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000"/>
            </a:lvl1pPr>
          </a:lstStyle>
          <a:p>
            <a:r>
              <a:rPr lang="en-US" dirty="0"/>
              <a:t>Click to edit Master title style</a:t>
            </a:r>
          </a:p>
        </p:txBody>
      </p:sp>
      <p:sp>
        <p:nvSpPr>
          <p:cNvPr id="3" name="Subtitle 2"/>
          <p:cNvSpPr>
            <a:spLocks noGrp="1"/>
          </p:cNvSpPr>
          <p:nvPr>
            <p:ph type="subTitle" idx="1"/>
          </p:nvPr>
        </p:nvSpPr>
        <p:spPr>
          <a:xfrm>
            <a:off x="1600200" y="5042853"/>
            <a:ext cx="9601200" cy="2318067"/>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91127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7665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5525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34916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000"/>
            </a:lvl1pPr>
          </a:lstStyle>
          <a:p>
            <a:r>
              <a:rPr lang="en-US" dirty="0"/>
              <a:t>Click to edit Master title style</a:t>
            </a:r>
          </a:p>
        </p:txBody>
      </p:sp>
      <p:sp>
        <p:nvSpPr>
          <p:cNvPr id="3" name="Text Placeholder 2"/>
          <p:cNvSpPr>
            <a:spLocks noGrp="1"/>
          </p:cNvSpPr>
          <p:nvPr>
            <p:ph type="body" idx="1"/>
          </p:nvPr>
        </p:nvSpPr>
        <p:spPr>
          <a:xfrm>
            <a:off x="873443" y="6425250"/>
            <a:ext cx="11041380" cy="2100262"/>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281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80110" y="2555875"/>
            <a:ext cx="5440680" cy="60918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80810" y="2555875"/>
            <a:ext cx="5440680" cy="60918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43328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dirty="0"/>
              <a:t>Click to edit Master title style</a:t>
            </a:r>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9543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7938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6931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267"/>
            </a:lvl1pPr>
          </a:lstStyle>
          <a:p>
            <a:r>
              <a:rPr lang="en-US" dirty="0"/>
              <a:t>Click to edit Master title style</a:t>
            </a:r>
          </a:p>
        </p:txBody>
      </p:sp>
      <p:sp>
        <p:nvSpPr>
          <p:cNvPr id="3" name="Content Placeholder 2"/>
          <p:cNvSpPr>
            <a:spLocks noGrp="1"/>
          </p:cNvSpPr>
          <p:nvPr>
            <p:ph idx="1"/>
          </p:nvPr>
        </p:nvSpPr>
        <p:spPr>
          <a:xfrm>
            <a:off x="5442347" y="1382397"/>
            <a:ext cx="6480810" cy="682307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45022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267"/>
            </a:lvl1pPr>
          </a:lstStyle>
          <a:p>
            <a:r>
              <a:rPr lang="en-US" dirty="0"/>
              <a:t>Click to edit Master title style</a:t>
            </a:r>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45141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dirty="0"/>
              <a:t>12/11/2024</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894265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www.historyis.ne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historyis.net/" TargetMode="Externa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historyis.ne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historyis.ne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4FD35C9F-619B-E53A-91EB-7A6F6AE2C2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173" y="7227426"/>
            <a:ext cx="1897896" cy="185819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0203579A-60B8-D24C-2029-7359201191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5100" y="7171909"/>
            <a:ext cx="1969226" cy="19692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2A3EAB59-E465-1820-1D10-0FCDB40DE085}"/>
              </a:ext>
            </a:extLst>
          </p:cNvPr>
          <p:cNvSpPr/>
          <p:nvPr/>
        </p:nvSpPr>
        <p:spPr>
          <a:xfrm>
            <a:off x="3302416" y="73913"/>
            <a:ext cx="5724017" cy="954107"/>
          </a:xfrm>
          <a:prstGeom prst="rect">
            <a:avLst/>
          </a:prstGeom>
          <a:noFill/>
        </p:spPr>
        <p:txBody>
          <a:bodyPr wrap="square" lIns="91440" tIns="45720" rIns="91440" bIns="45720">
            <a:spAutoFit/>
          </a:bodyPr>
          <a:lstStyle/>
          <a:p>
            <a:pPr algn="ctr"/>
            <a:r>
              <a:rPr lang="en-US" sz="2800" b="1" cap="none" spc="0" dirty="0">
                <a:ln w="22225">
                  <a:solidFill>
                    <a:schemeClr val="accent2"/>
                  </a:solidFill>
                  <a:prstDash val="solid"/>
                </a:ln>
                <a:solidFill>
                  <a:schemeClr val="accent2">
                    <a:lumMod val="40000"/>
                    <a:lumOff val="60000"/>
                  </a:schemeClr>
                </a:solidFill>
                <a:effectLst/>
              </a:rPr>
              <a:t>History GCSE</a:t>
            </a:r>
            <a:br>
              <a:rPr lang="en-US" sz="2800" b="1" cap="none" spc="0" dirty="0">
                <a:ln w="22225">
                  <a:solidFill>
                    <a:schemeClr val="accent2"/>
                  </a:solidFill>
                  <a:prstDash val="solid"/>
                </a:ln>
                <a:solidFill>
                  <a:schemeClr val="accent2">
                    <a:lumMod val="40000"/>
                    <a:lumOff val="60000"/>
                  </a:schemeClr>
                </a:solidFill>
                <a:effectLst/>
              </a:rPr>
            </a:br>
            <a:r>
              <a:rPr lang="en-US" sz="2800" b="1" cap="none" spc="0" dirty="0">
                <a:ln w="22225">
                  <a:solidFill>
                    <a:schemeClr val="accent2"/>
                  </a:solidFill>
                  <a:prstDash val="solid"/>
                </a:ln>
                <a:solidFill>
                  <a:schemeClr val="accent2">
                    <a:lumMod val="40000"/>
                    <a:lumOff val="60000"/>
                  </a:schemeClr>
                </a:solidFill>
                <a:effectLst/>
              </a:rPr>
              <a:t>Revision Timetable 2024-25</a:t>
            </a:r>
          </a:p>
        </p:txBody>
      </p:sp>
      <p:sp>
        <p:nvSpPr>
          <p:cNvPr id="3" name="TextBox 2">
            <a:extLst>
              <a:ext uri="{FF2B5EF4-FFF2-40B4-BE49-F238E27FC236}">
                <a16:creationId xmlns:a16="http://schemas.microsoft.com/office/drawing/2014/main" id="{ED3CDBCC-9F03-08D0-C4C4-F20126391978}"/>
              </a:ext>
            </a:extLst>
          </p:cNvPr>
          <p:cNvSpPr txBox="1"/>
          <p:nvPr/>
        </p:nvSpPr>
        <p:spPr>
          <a:xfrm>
            <a:off x="640422" y="1202471"/>
            <a:ext cx="8386011" cy="6124754"/>
          </a:xfrm>
          <a:prstGeom prst="rect">
            <a:avLst/>
          </a:prstGeom>
          <a:noFill/>
        </p:spPr>
        <p:txBody>
          <a:bodyPr wrap="square" rtlCol="0">
            <a:spAutoFit/>
          </a:bodyPr>
          <a:lstStyle/>
          <a:p>
            <a:r>
              <a:rPr lang="en-GB" sz="1400" dirty="0"/>
              <a:t>In here you will find a step-by-step guide to planning your revision for both History and other subjects. At the time of receiving this there is approximately 24 weeks left until your History exams begin. I have left off 1 week over Christmas and identified your holidays by highlighting the background in grey. The two examinations you will be sitting are as follows;</a:t>
            </a:r>
          </a:p>
          <a:p>
            <a:endParaRPr lang="en-GB" sz="1400" dirty="0"/>
          </a:p>
          <a:p>
            <a:r>
              <a:rPr lang="en-GB" sz="1400" b="1" dirty="0"/>
              <a:t>Paper 1 – USA/WW1 – Thursday 16</a:t>
            </a:r>
            <a:r>
              <a:rPr lang="en-GB" sz="1400" b="1" baseline="30000" dirty="0"/>
              <a:t>th</a:t>
            </a:r>
            <a:r>
              <a:rPr lang="en-GB" sz="1400" b="1" dirty="0"/>
              <a:t> May 2025 (AM)</a:t>
            </a:r>
          </a:p>
          <a:p>
            <a:r>
              <a:rPr lang="en-GB" sz="1400" b="1" dirty="0"/>
              <a:t>Paper 2 – H&amp;P/Elizabeth – Thursday 5</a:t>
            </a:r>
            <a:r>
              <a:rPr lang="en-GB" sz="1400" b="1" baseline="30000" dirty="0"/>
              <a:t>th</a:t>
            </a:r>
            <a:r>
              <a:rPr lang="en-GB" sz="1400" b="1" dirty="0"/>
              <a:t> </a:t>
            </a:r>
            <a:r>
              <a:rPr lang="en-GB" sz="1400" b="1"/>
              <a:t>June 2025 </a:t>
            </a:r>
            <a:r>
              <a:rPr lang="en-GB" sz="1400" b="1" dirty="0"/>
              <a:t>(AM)</a:t>
            </a:r>
          </a:p>
          <a:p>
            <a:endParaRPr lang="en-GB" sz="1400" dirty="0"/>
          </a:p>
          <a:p>
            <a:pPr marL="285750" indent="-285750">
              <a:buFont typeface="Arial" panose="020B0604020202020204" pitchFamily="34" charset="0"/>
              <a:buChar char="•"/>
            </a:pPr>
            <a:r>
              <a:rPr lang="en-GB" sz="1400" dirty="0"/>
              <a:t>This document is available on </a:t>
            </a:r>
            <a:r>
              <a:rPr lang="en-GB" sz="1400" dirty="0">
                <a:hlinkClick r:id="rId4"/>
              </a:rPr>
              <a:t>www.historyis.net</a:t>
            </a:r>
            <a:endParaRPr lang="en-GB" sz="1400" dirty="0"/>
          </a:p>
          <a:p>
            <a:pPr marL="285750" indent="-285750">
              <a:buFont typeface="Arial" panose="020B0604020202020204" pitchFamily="34" charset="0"/>
              <a:buChar char="•"/>
            </a:pPr>
            <a:r>
              <a:rPr lang="en-GB" sz="1400" dirty="0"/>
              <a:t>There is also a blank version on there for those people who may prefer to rearrange the content or reprint if needed</a:t>
            </a:r>
          </a:p>
          <a:p>
            <a:pPr marL="285750" indent="-285750">
              <a:buFont typeface="Arial" panose="020B0604020202020204" pitchFamily="34" charset="0"/>
              <a:buChar char="•"/>
            </a:pPr>
            <a:endParaRPr lang="en-GB" sz="1400" dirty="0"/>
          </a:p>
          <a:p>
            <a:r>
              <a:rPr lang="en-GB" sz="1400" dirty="0"/>
              <a:t>Please make use of this booklet to keep a track of your work, some of which you may have completed already. As you read how to use this timetable, please pay attention to how it is supposed to work and some possible revision strategies</a:t>
            </a:r>
          </a:p>
          <a:p>
            <a:endParaRPr lang="en-GB" sz="1400" dirty="0"/>
          </a:p>
          <a:p>
            <a:r>
              <a:rPr lang="en-GB" sz="1400" dirty="0"/>
              <a:t>It is the best we can do to provide you with a structure and materials available to help you organise.</a:t>
            </a:r>
          </a:p>
          <a:p>
            <a:endParaRPr lang="en-GB" sz="1400" dirty="0"/>
          </a:p>
          <a:p>
            <a:r>
              <a:rPr lang="en-GB" sz="1400" dirty="0"/>
              <a:t>Possible revision resources:</a:t>
            </a:r>
          </a:p>
          <a:p>
            <a:endParaRPr lang="en-GB" sz="1400" dirty="0"/>
          </a:p>
          <a:p>
            <a:pPr marL="342900" indent="-342900">
              <a:buAutoNum type="arabicPeriod"/>
            </a:pPr>
            <a:r>
              <a:rPr lang="en-GB" sz="1400" dirty="0"/>
              <a:t>Your exercise books (assuming they are organised)</a:t>
            </a:r>
          </a:p>
          <a:p>
            <a:pPr marL="342900" indent="-342900">
              <a:buAutoNum type="arabicPeriod"/>
            </a:pPr>
            <a:r>
              <a:rPr lang="en-GB" sz="1400" dirty="0"/>
              <a:t>Teams (your lessons will be in your class Team)</a:t>
            </a:r>
          </a:p>
          <a:p>
            <a:pPr marL="342900" indent="-342900">
              <a:buAutoNum type="arabicPeriod"/>
            </a:pPr>
            <a:r>
              <a:rPr lang="en-GB" sz="1400" dirty="0">
                <a:hlinkClick r:id="rId4"/>
              </a:rPr>
              <a:t>www.historyis.net</a:t>
            </a:r>
            <a:r>
              <a:rPr lang="en-GB" sz="1400" dirty="0"/>
              <a:t> (revision booklets / videos)</a:t>
            </a:r>
          </a:p>
          <a:p>
            <a:pPr marL="342900" indent="-342900">
              <a:buAutoNum type="arabicPeriod"/>
            </a:pPr>
            <a:r>
              <a:rPr lang="en-GB" sz="1400" dirty="0"/>
              <a:t>Quizlet (see barcodes beneath)</a:t>
            </a:r>
          </a:p>
          <a:p>
            <a:pPr marL="342900" indent="-342900">
              <a:buAutoNum type="arabicPeriod"/>
            </a:pPr>
            <a:r>
              <a:rPr lang="en-GB" sz="1400" dirty="0"/>
              <a:t>Other AQA focused History revision websites you find</a:t>
            </a:r>
          </a:p>
          <a:p>
            <a:endParaRPr lang="en-GB" sz="1400" dirty="0"/>
          </a:p>
          <a:p>
            <a:endParaRPr lang="en-GB" sz="1400" dirty="0"/>
          </a:p>
          <a:p>
            <a:endParaRPr lang="en-GB" sz="1400" dirty="0"/>
          </a:p>
        </p:txBody>
      </p:sp>
      <p:sp>
        <p:nvSpPr>
          <p:cNvPr id="6" name="TextBox 5">
            <a:extLst>
              <a:ext uri="{FF2B5EF4-FFF2-40B4-BE49-F238E27FC236}">
                <a16:creationId xmlns:a16="http://schemas.microsoft.com/office/drawing/2014/main" id="{9DC8868C-5242-7FA3-564E-9AB00004A4B0}"/>
              </a:ext>
            </a:extLst>
          </p:cNvPr>
          <p:cNvSpPr txBox="1"/>
          <p:nvPr/>
        </p:nvSpPr>
        <p:spPr>
          <a:xfrm>
            <a:off x="3239589" y="9085618"/>
            <a:ext cx="2377440" cy="430887"/>
          </a:xfrm>
          <a:prstGeom prst="rect">
            <a:avLst/>
          </a:prstGeom>
          <a:noFill/>
        </p:spPr>
        <p:txBody>
          <a:bodyPr wrap="square" rtlCol="0">
            <a:spAutoFit/>
          </a:bodyPr>
          <a:lstStyle/>
          <a:p>
            <a:r>
              <a:rPr lang="en-GB" sz="1100" dirty="0"/>
              <a:t>QR code for Quizlet revision cards (understanding and knowledge)</a:t>
            </a:r>
          </a:p>
        </p:txBody>
      </p:sp>
      <p:sp>
        <p:nvSpPr>
          <p:cNvPr id="7" name="TextBox 6">
            <a:extLst>
              <a:ext uri="{FF2B5EF4-FFF2-40B4-BE49-F238E27FC236}">
                <a16:creationId xmlns:a16="http://schemas.microsoft.com/office/drawing/2014/main" id="{40DF46EC-EC06-35CE-A51F-ADDD2C47D99A}"/>
              </a:ext>
            </a:extLst>
          </p:cNvPr>
          <p:cNvSpPr txBox="1"/>
          <p:nvPr/>
        </p:nvSpPr>
        <p:spPr>
          <a:xfrm>
            <a:off x="6446520" y="9054840"/>
            <a:ext cx="2037806" cy="461665"/>
          </a:xfrm>
          <a:prstGeom prst="rect">
            <a:avLst/>
          </a:prstGeom>
          <a:noFill/>
        </p:spPr>
        <p:txBody>
          <a:bodyPr wrap="square" rtlCol="0">
            <a:spAutoFit/>
          </a:bodyPr>
          <a:lstStyle/>
          <a:p>
            <a:pPr algn="ctr"/>
            <a:r>
              <a:rPr lang="en-GB" sz="1200" dirty="0"/>
              <a:t>QR code for Quizlet key terms cards</a:t>
            </a:r>
          </a:p>
        </p:txBody>
      </p:sp>
      <p:sp>
        <p:nvSpPr>
          <p:cNvPr id="4" name="Rectangle 3">
            <a:extLst>
              <a:ext uri="{FF2B5EF4-FFF2-40B4-BE49-F238E27FC236}">
                <a16:creationId xmlns:a16="http://schemas.microsoft.com/office/drawing/2014/main" id="{BC5E0368-7783-41A2-8780-205049D59A69}"/>
              </a:ext>
            </a:extLst>
          </p:cNvPr>
          <p:cNvSpPr/>
          <p:nvPr/>
        </p:nvSpPr>
        <p:spPr>
          <a:xfrm>
            <a:off x="9095013" y="550966"/>
            <a:ext cx="3531645" cy="8402300"/>
          </a:xfrm>
          <a:prstGeom prst="rect">
            <a:avLst/>
          </a:prstGeom>
          <a:noFill/>
        </p:spPr>
        <p:txBody>
          <a:bodyPr wrap="square" lIns="91440" tIns="45720" rIns="91440" bIns="45720">
            <a:spAutoFit/>
          </a:bodyPr>
          <a:lstStyle/>
          <a:p>
            <a:pPr algn="ctr"/>
            <a:r>
              <a:rPr lang="en-GB" sz="3600" b="1" cap="none" spc="0" dirty="0">
                <a:ln w="22225">
                  <a:solidFill>
                    <a:schemeClr val="accent2"/>
                  </a:solidFill>
                  <a:prstDash val="solid"/>
                </a:ln>
                <a:solidFill>
                  <a:schemeClr val="accent2">
                    <a:lumMod val="40000"/>
                    <a:lumOff val="60000"/>
                  </a:schemeClr>
                </a:solidFill>
                <a:effectLst/>
              </a:rPr>
              <a:t>7 revision items on average </a:t>
            </a:r>
            <a:br>
              <a:rPr lang="en-GB" sz="3600" b="1" cap="none" spc="0" dirty="0">
                <a:ln w="22225">
                  <a:solidFill>
                    <a:schemeClr val="accent2"/>
                  </a:solidFill>
                  <a:prstDash val="solid"/>
                </a:ln>
                <a:solidFill>
                  <a:schemeClr val="accent2">
                    <a:lumMod val="40000"/>
                    <a:lumOff val="60000"/>
                  </a:schemeClr>
                </a:solidFill>
                <a:effectLst/>
              </a:rPr>
            </a:br>
            <a:r>
              <a:rPr lang="en-GB" sz="3600" b="1" cap="none" spc="0" dirty="0">
                <a:ln w="22225">
                  <a:solidFill>
                    <a:schemeClr val="accent2"/>
                  </a:solidFill>
                  <a:prstDash val="solid"/>
                </a:ln>
                <a:solidFill>
                  <a:schemeClr val="accent2">
                    <a:lumMod val="40000"/>
                    <a:lumOff val="60000"/>
                  </a:schemeClr>
                </a:solidFill>
                <a:effectLst/>
              </a:rPr>
              <a:t>per week, if you are starting now. Any order is fine providing you keep a check list.</a:t>
            </a:r>
          </a:p>
          <a:p>
            <a:pPr algn="ctr"/>
            <a:endParaRPr lang="en-GB" sz="3600" b="1" dirty="0">
              <a:ln w="22225">
                <a:solidFill>
                  <a:schemeClr val="accent2"/>
                </a:solidFill>
                <a:prstDash val="solid"/>
              </a:ln>
              <a:solidFill>
                <a:schemeClr val="accent2">
                  <a:lumMod val="40000"/>
                  <a:lumOff val="60000"/>
                </a:schemeClr>
              </a:solidFill>
            </a:endParaRPr>
          </a:p>
          <a:p>
            <a:pPr algn="ctr"/>
            <a:r>
              <a:rPr lang="en-GB" sz="3600" b="1" cap="none" spc="0" dirty="0">
                <a:ln w="22225">
                  <a:solidFill>
                    <a:schemeClr val="accent2"/>
                  </a:solidFill>
                  <a:prstDash val="solid"/>
                </a:ln>
                <a:solidFill>
                  <a:schemeClr val="accent2">
                    <a:lumMod val="40000"/>
                    <a:lumOff val="60000"/>
                  </a:schemeClr>
                </a:solidFill>
                <a:effectLst/>
              </a:rPr>
              <a:t>Many will have already be able to mark off and revisit resources they have prepared previously.</a:t>
            </a:r>
          </a:p>
        </p:txBody>
      </p:sp>
    </p:spTree>
    <p:extLst>
      <p:ext uri="{BB962C8B-B14F-4D97-AF65-F5344CB8AC3E}">
        <p14:creationId xmlns:p14="http://schemas.microsoft.com/office/powerpoint/2010/main" val="257977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F610CF-945A-B0D3-08F3-21570DF86B35}"/>
              </a:ext>
            </a:extLst>
          </p:cNvPr>
          <p:cNvSpPr txBox="1"/>
          <p:nvPr/>
        </p:nvSpPr>
        <p:spPr>
          <a:xfrm>
            <a:off x="111035" y="293990"/>
            <a:ext cx="6080759" cy="8448467"/>
          </a:xfrm>
          <a:prstGeom prst="rect">
            <a:avLst/>
          </a:prstGeom>
          <a:noFill/>
        </p:spPr>
        <p:txBody>
          <a:bodyPr wrap="square">
            <a:spAutoFit/>
          </a:bodyPr>
          <a:lstStyle/>
          <a:p>
            <a:pPr algn="ctr" rtl="0" fontAlgn="base"/>
            <a:r>
              <a:rPr lang="en-GB" sz="1100" b="1" i="0" u="sng" dirty="0">
                <a:solidFill>
                  <a:srgbClr val="000000"/>
                </a:solidFill>
                <a:effectLst/>
                <a:latin typeface="Calibri" panose="020F0502020204030204" pitchFamily="34" charset="0"/>
              </a:rPr>
              <a:t>How to make the best use of your History revision timetable</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Before we begin, here are a few things you need to consider before you start using it. This revision schedule is designed to be almost complete by the time revision amplifies in other subjects. The guidance below will help you modify this revision timetable to your needs. If you find that the modifying leaves you with a completely different version, then there is a blank template on </a:t>
            </a:r>
            <a:r>
              <a:rPr lang="en-GB" sz="1100" b="0" i="0" u="sng" strike="noStrike" dirty="0">
                <a:solidFill>
                  <a:srgbClr val="0563C1"/>
                </a:solidFill>
                <a:effectLst/>
                <a:latin typeface="Calibri" panose="020F0502020204030204" pitchFamily="34" charset="0"/>
                <a:hlinkClick r:id="rId2"/>
              </a:rPr>
              <a:t>www.historyis.net</a:t>
            </a:r>
            <a:r>
              <a:rPr lang="en-GB" sz="1100" b="0" i="0" u="none" strike="noStrike" dirty="0">
                <a:solidFill>
                  <a:srgbClr val="000000"/>
                </a:solidFill>
                <a:effectLst/>
                <a:latin typeface="Calibri" panose="020F0502020204030204" pitchFamily="34" charset="0"/>
              </a:rPr>
              <a:t> (along with another of the filled one as a reminder)</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1" i="0" u="sng" dirty="0">
                <a:solidFill>
                  <a:srgbClr val="000000"/>
                </a:solidFill>
                <a:effectLst/>
                <a:latin typeface="Calibri" panose="020F0502020204030204" pitchFamily="34" charset="0"/>
              </a:rPr>
              <a:t>STEP 1: IDENTIFYING:</a:t>
            </a:r>
            <a:r>
              <a:rPr lang="en-GB" sz="1200" b="0" i="0" dirty="0">
                <a:solidFill>
                  <a:srgbClr val="000000"/>
                </a:solidFill>
                <a:effectLst/>
                <a:latin typeface="Calibri" panose="020F0502020204030204" pitchFamily="34" charset="0"/>
              </a:rPr>
              <a:t>​</a:t>
            </a:r>
            <a:br>
              <a:rPr lang="en-GB" sz="1200" b="0" i="0" dirty="0">
                <a:solidFill>
                  <a:srgbClr val="000000"/>
                </a:solidFill>
                <a:effectLst/>
                <a:latin typeface="Calibri" panose="020F0502020204030204" pitchFamily="34" charset="0"/>
              </a:rPr>
            </a:br>
            <a:r>
              <a:rPr lang="en-GB" sz="1200" b="0" i="0" u="none" strike="noStrike" dirty="0">
                <a:solidFill>
                  <a:srgbClr val="000000"/>
                </a:solidFill>
                <a:effectLst/>
                <a:latin typeface="Calibri" panose="020F0502020204030204" pitchFamily="34" charset="0"/>
              </a:rPr>
              <a:t>How many subjects will you be sitting exams in?  _______ (list them below, including how many exams)</a:t>
            </a:r>
            <a:r>
              <a:rPr lang="en-GB" sz="1200" b="0" i="0" dirty="0">
                <a:solidFill>
                  <a:srgbClr val="000000"/>
                </a:solidFill>
                <a:effectLst/>
                <a:latin typeface="Calibri" panose="020F0502020204030204" pitchFamily="34" charset="0"/>
              </a:rPr>
              <a:t>​</a:t>
            </a:r>
            <a:br>
              <a:rPr lang="en-GB" sz="1200" b="0" i="0" dirty="0">
                <a:solidFill>
                  <a:srgbClr val="000000"/>
                </a:solidFill>
                <a:effectLst/>
                <a:latin typeface="Calibri" panose="020F0502020204030204" pitchFamily="34" charset="0"/>
              </a:rPr>
            </a:b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r>
              <a:rPr lang="en-GB" sz="1100" b="0" i="0" dirty="0">
                <a:solidFill>
                  <a:srgbClr val="000000"/>
                </a:solidFill>
                <a:effectLst/>
                <a:latin typeface="Calibri" panose="020F0502020204030204" pitchFamily="34" charset="0"/>
              </a:rPr>
              <a:t>​</a:t>
            </a:r>
            <a:br>
              <a:rPr lang="en-GB" sz="1100" b="0" i="0" dirty="0">
                <a:solidFill>
                  <a:srgbClr val="000000"/>
                </a:solidFill>
                <a:effectLst/>
                <a:latin typeface="Calibri" panose="020F0502020204030204" pitchFamily="34" charset="0"/>
              </a:rPr>
            </a:b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sng" dirty="0">
                <a:solidFill>
                  <a:srgbClr val="000000"/>
                </a:solidFill>
                <a:effectLst/>
                <a:latin typeface="Calibri" panose="020F0502020204030204" pitchFamily="34" charset="0"/>
              </a:rPr>
              <a:t>STEP 2: PRIORITISING:</a:t>
            </a:r>
            <a:r>
              <a:rPr lang="en-US" sz="1100" b="0" i="0" dirty="0">
                <a:solidFill>
                  <a:srgbClr val="000000"/>
                </a:solidFill>
                <a:effectLst/>
                <a:latin typeface="Calibri" panose="020F0502020204030204" pitchFamily="34" charset="0"/>
              </a:rPr>
              <a:t>​</a:t>
            </a:r>
            <a:br>
              <a:rPr lang="en-US" sz="1100" b="0" i="0" dirty="0">
                <a:solidFill>
                  <a:srgbClr val="000000"/>
                </a:solidFill>
                <a:effectLst/>
                <a:latin typeface="Calibri" panose="020F0502020204030204" pitchFamily="34" charset="0"/>
              </a:rPr>
            </a:br>
            <a:r>
              <a:rPr lang="en-GB" sz="1100" b="0" i="0" u="none" strike="noStrike" dirty="0">
                <a:solidFill>
                  <a:srgbClr val="000000"/>
                </a:solidFill>
                <a:effectLst/>
                <a:latin typeface="Calibri" panose="020F0502020204030204" pitchFamily="34" charset="0"/>
              </a:rPr>
              <a:t>Are there any subjects you feel you might need to spend a bit more time on during revision? For example, are there any that you didn’t do quite so well on in your mocks, or subjects that you are intending to study at A-level?</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200" b="1" i="0" u="sng" dirty="0">
                <a:solidFill>
                  <a:srgbClr val="000000"/>
                </a:solidFill>
                <a:effectLst/>
                <a:latin typeface="Calibri" panose="020F0502020204030204" pitchFamily="34" charset="0"/>
              </a:rPr>
              <a:t>STEP 3: TIME MANAGEMENT:</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Do you have any commitments during the week that are going to make revision difficult on some days? For example, if you play football, what time do you play and for how long?</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 </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Sunday: 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Monday: 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Tuesday: 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Wednesday: 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Thursday: 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Friday: _____________________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Saturday: ___________________</a:t>
            </a:r>
            <a:endParaRPr lang="en-GB" b="0" i="0" dirty="0">
              <a:solidFill>
                <a:srgbClr val="000000"/>
              </a:solidFill>
              <a:effectLst/>
              <a:latin typeface="Segoe UI" panose="020B0502040204020203" pitchFamily="34" charset="0"/>
            </a:endParaRPr>
          </a:p>
        </p:txBody>
      </p:sp>
      <p:sp>
        <p:nvSpPr>
          <p:cNvPr id="5" name="TextBox 4">
            <a:extLst>
              <a:ext uri="{FF2B5EF4-FFF2-40B4-BE49-F238E27FC236}">
                <a16:creationId xmlns:a16="http://schemas.microsoft.com/office/drawing/2014/main" id="{3A4FF699-309A-FC6E-FD7D-C8C021CDD211}"/>
              </a:ext>
            </a:extLst>
          </p:cNvPr>
          <p:cNvSpPr txBox="1"/>
          <p:nvPr/>
        </p:nvSpPr>
        <p:spPr>
          <a:xfrm>
            <a:off x="6113417" y="293990"/>
            <a:ext cx="6400800" cy="9402574"/>
          </a:xfrm>
          <a:prstGeom prst="rect">
            <a:avLst/>
          </a:prstGeom>
          <a:noFill/>
        </p:spPr>
        <p:txBody>
          <a:bodyPr wrap="square">
            <a:spAutoFit/>
          </a:bodyPr>
          <a:lstStyle/>
          <a:p>
            <a:pPr algn="l" rtl="0" fontAlgn="base"/>
            <a:r>
              <a:rPr lang="en-GB" sz="1100" b="0" i="0" u="none" strike="noStrike" dirty="0">
                <a:solidFill>
                  <a:srgbClr val="000000"/>
                </a:solidFill>
                <a:effectLst/>
                <a:latin typeface="Calibri" panose="020F0502020204030204" pitchFamily="34" charset="0"/>
              </a:rPr>
              <a:t>As you guys already know, there are three units that you will be examined on in your History GCSE this year. These are;</a:t>
            </a:r>
            <a:r>
              <a:rPr lang="en-US" sz="1100" b="0" i="0" u="none" strike="noStrike" dirty="0">
                <a:solidFill>
                  <a:srgbClr val="000000"/>
                </a:solidFill>
                <a:effectLst/>
                <a:latin typeface="Calibri" panose="020F0502020204030204" pitchFamily="34" charset="0"/>
              </a:rPr>
              <a:t>​</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none" strike="noStrike" dirty="0">
                <a:solidFill>
                  <a:srgbClr val="000000"/>
                </a:solidFill>
                <a:effectLst/>
                <a:latin typeface="Calibri" panose="020F0502020204030204" pitchFamily="34" charset="0"/>
              </a:rPr>
              <a:t>P1: Section A: America 1920-1973: Opportunity and Equality</a:t>
            </a:r>
            <a:r>
              <a:rPr lang="en-US" sz="1100" b="0" i="0" u="none" strike="noStrike" dirty="0">
                <a:solidFill>
                  <a:srgbClr val="000000"/>
                </a:solidFill>
                <a:effectLst/>
                <a:latin typeface="Calibri" panose="020F0502020204030204" pitchFamily="34" charset="0"/>
              </a:rPr>
              <a:t>​</a:t>
            </a:r>
            <a:r>
              <a:rPr lang="en-GB" sz="1100" b="0" i="0" dirty="0">
                <a:solidFill>
                  <a:srgbClr val="000000"/>
                </a:solidFill>
                <a:effectLst/>
                <a:latin typeface="Calibri" panose="020F0502020204030204" pitchFamily="34" charset="0"/>
              </a:rPr>
              <a:t>​</a:t>
            </a:r>
            <a:br>
              <a:rPr lang="en-GB" sz="1100" b="0" i="0" dirty="0">
                <a:solidFill>
                  <a:srgbClr val="000000"/>
                </a:solidFill>
                <a:effectLst/>
                <a:latin typeface="Calibri" panose="020F0502020204030204" pitchFamily="34" charset="0"/>
              </a:rPr>
            </a:br>
            <a:r>
              <a:rPr lang="en-GB" sz="1100" b="1" i="0" u="none" strike="noStrike" dirty="0">
                <a:solidFill>
                  <a:srgbClr val="000000"/>
                </a:solidFill>
                <a:effectLst/>
                <a:latin typeface="Calibri" panose="020F0502020204030204" pitchFamily="34" charset="0"/>
              </a:rPr>
              <a:t>P1: Section B: Conflict and tension: The First World War 1894-1918 </a:t>
            </a:r>
            <a:r>
              <a:rPr lang="en-US" sz="1100" b="0" i="0" u="none" strike="noStrike" dirty="0">
                <a:solidFill>
                  <a:srgbClr val="000000"/>
                </a:solidFill>
                <a:effectLst/>
                <a:latin typeface="Calibri" panose="020F0502020204030204" pitchFamily="34" charset="0"/>
              </a:rPr>
              <a:t>​</a:t>
            </a:r>
            <a:r>
              <a:rPr lang="en-GB" sz="1100" b="0" i="0" dirty="0">
                <a:solidFill>
                  <a:srgbClr val="000000"/>
                </a:solidFill>
                <a:effectLst/>
                <a:latin typeface="Calibri" panose="020F0502020204030204" pitchFamily="34" charset="0"/>
              </a:rPr>
              <a:t>​</a:t>
            </a:r>
            <a:br>
              <a:rPr lang="en-GB" sz="1100" b="0" i="0" dirty="0">
                <a:solidFill>
                  <a:srgbClr val="000000"/>
                </a:solidFill>
                <a:effectLst/>
                <a:latin typeface="Calibri" panose="020F0502020204030204" pitchFamily="34" charset="0"/>
              </a:rPr>
            </a:br>
            <a:r>
              <a:rPr lang="en-GB" sz="1100" b="1" i="0" u="none" strike="noStrike" dirty="0">
                <a:solidFill>
                  <a:srgbClr val="000000"/>
                </a:solidFill>
                <a:effectLst/>
                <a:latin typeface="Calibri" panose="020F0502020204030204" pitchFamily="34" charset="0"/>
              </a:rPr>
              <a:t>P2: Section A: Health and the people;c1000 to the present day</a:t>
            </a:r>
            <a:r>
              <a:rPr lang="en-GB" sz="1100" b="0" i="0" dirty="0">
                <a:solidFill>
                  <a:srgbClr val="000000"/>
                </a:solidFill>
                <a:effectLst/>
                <a:latin typeface="Calibri" panose="020F0502020204030204" pitchFamily="34" charset="0"/>
              </a:rPr>
              <a:t>​</a:t>
            </a:r>
          </a:p>
          <a:p>
            <a:pPr algn="l" rtl="0" fontAlgn="base"/>
            <a:r>
              <a:rPr lang="en-GB" sz="1100" b="1" dirty="0">
                <a:solidFill>
                  <a:srgbClr val="000000"/>
                </a:solidFill>
                <a:latin typeface="Calibri" panose="020F0502020204030204" pitchFamily="34" charset="0"/>
              </a:rPr>
              <a:t>P2: Section B: Elizabethan England, c.1568-1603</a:t>
            </a:r>
            <a:endParaRPr lang="en-GB" sz="1100" b="1"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sng" dirty="0">
                <a:solidFill>
                  <a:srgbClr val="000000"/>
                </a:solidFill>
                <a:effectLst/>
                <a:latin typeface="Calibri" panose="020F0502020204030204" pitchFamily="34" charset="0"/>
              </a:rPr>
              <a:t>How to use the table</a:t>
            </a:r>
            <a:r>
              <a:rPr lang="en-US"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The 4 units outlined above are spread over 18 weeks of revision with 6-7 items per week (some bigger, some smaller). There is a 6-week </a:t>
            </a:r>
            <a:r>
              <a:rPr lang="en-GB" sz="1100" dirty="0">
                <a:solidFill>
                  <a:srgbClr val="000000"/>
                </a:solidFill>
                <a:latin typeface="Calibri" panose="020F0502020204030204" pitchFamily="34" charset="0"/>
              </a:rPr>
              <a:t>blank page</a:t>
            </a:r>
            <a:r>
              <a:rPr lang="en-GB" sz="1100" b="0" i="0" u="none" strike="noStrike" dirty="0">
                <a:solidFill>
                  <a:srgbClr val="000000"/>
                </a:solidFill>
                <a:effectLst/>
                <a:latin typeface="Calibri" panose="020F0502020204030204" pitchFamily="34" charset="0"/>
              </a:rPr>
              <a:t> in the final few weeks before exam season to revise the final unit– but keep in mind that ALL subjects will be pressuring you by this point. </a:t>
            </a:r>
            <a:r>
              <a:rPr lang="en-US" sz="1100" b="0" i="0" dirty="0">
                <a:solidFill>
                  <a:srgbClr val="000000"/>
                </a:solidFill>
                <a:effectLst/>
                <a:latin typeface="Calibri" panose="020F0502020204030204" pitchFamily="34" charset="0"/>
              </a:rPr>
              <a:t>​You may want to start revising Elizabeth earlier</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buFont typeface="+mj-lt"/>
              <a:buAutoNum type="arabicPeriod"/>
            </a:pPr>
            <a:r>
              <a:rPr lang="en-GB" sz="1100" b="0" i="0" u="none" strike="noStrike" dirty="0">
                <a:solidFill>
                  <a:srgbClr val="000000"/>
                </a:solidFill>
                <a:effectLst/>
                <a:latin typeface="Calibri" panose="020F0502020204030204" pitchFamily="34" charset="0"/>
              </a:rPr>
              <a:t>Use the left column to RAG each item based on the scale below and then, once revised, RAG it to the right. </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p>
          <a:p>
            <a:pPr algn="l" rtl="0" fontAlgn="base"/>
            <a:endParaRPr lang="en-GB" sz="1100" dirty="0">
              <a:solidFill>
                <a:srgbClr val="000000"/>
              </a:solidFill>
              <a:latin typeface="Calibri" panose="020F0502020204030204" pitchFamily="34" charset="0"/>
            </a:endParaRPr>
          </a:p>
          <a:p>
            <a:pPr algn="l" rtl="0" fontAlgn="base"/>
            <a:endParaRPr lang="en-GB" sz="1100" b="0" i="0" dirty="0">
              <a:solidFill>
                <a:srgbClr val="000000"/>
              </a:solidFill>
              <a:effectLst/>
              <a:latin typeface="Calibri" panose="020F0502020204030204" pitchFamily="34" charset="0"/>
            </a:endParaRPr>
          </a:p>
          <a:p>
            <a:pPr algn="l" rtl="0" fontAlgn="base"/>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none" strike="noStrike" dirty="0">
                <a:solidFill>
                  <a:srgbClr val="000000"/>
                </a:solidFill>
                <a:effectLst/>
                <a:latin typeface="Calibri" panose="020F0502020204030204" pitchFamily="34" charset="0"/>
              </a:rPr>
              <a:t>2. </a:t>
            </a:r>
            <a:r>
              <a:rPr lang="en-GB" sz="1100" b="0" i="0" u="none" strike="noStrike" dirty="0">
                <a:solidFill>
                  <a:srgbClr val="000000"/>
                </a:solidFill>
                <a:effectLst/>
                <a:latin typeface="Calibri" panose="020F0502020204030204" pitchFamily="34" charset="0"/>
              </a:rPr>
              <a:t>The top rows tell you the start date of that week (like in your planner) and how many weeks are left until your exams begin. If you get in from school at 3:30pm, give yourself time to chill out and relax before starting work. Rest your brain and start your revision at 4pm. So, your first revision slot might be from;</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US" sz="1100" b="0" i="0" dirty="0">
                <a:solidFill>
                  <a:srgbClr val="000000"/>
                </a:solidFill>
                <a:effectLst/>
                <a:latin typeface="Calibri" panose="020F0502020204030204" pitchFamily="34" charset="0"/>
              </a:rPr>
              <a:t>​</a:t>
            </a:r>
            <a:br>
              <a:rPr lang="en-US" sz="1100" b="0" i="0" dirty="0">
                <a:solidFill>
                  <a:srgbClr val="000000"/>
                </a:solidFill>
                <a:effectLst/>
                <a:latin typeface="Calibri" panose="020F0502020204030204" pitchFamily="34" charset="0"/>
              </a:rPr>
            </a:br>
            <a:r>
              <a:rPr lang="en-GB" sz="1100" b="0" i="0" u="none" strike="noStrike" dirty="0">
                <a:solidFill>
                  <a:srgbClr val="000000"/>
                </a:solidFill>
                <a:effectLst/>
                <a:latin typeface="Calibri" panose="020F0502020204030204" pitchFamily="34" charset="0"/>
              </a:rPr>
              <a:t>4.00pm - 4.50pm. Take a ten-minute break after this and start your next revision slot at 5.00pm and study until 5.40pm – if you fancy a second shorter session.</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3. It is up to you to decide when and what you will study. The times on the revision timetable are just as an example. If you have football on a Thursday evening at 4.00pm, for example, you can just shade/cross out revision slots then and reschedule them for another day.</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endParaRPr lang="en-GB" sz="1100" b="0" i="0" dirty="0">
              <a:solidFill>
                <a:srgbClr val="000000"/>
              </a:solidFill>
              <a:effectLst/>
              <a:latin typeface="Arial" panose="020B0604020202020204" pitchFamily="34" charset="0"/>
            </a:endParaRPr>
          </a:p>
          <a:p>
            <a:pPr algn="l" rtl="0" fontAlgn="base"/>
            <a:r>
              <a:rPr lang="en-GB" sz="1100" b="0" i="0" u="none" strike="noStrike" dirty="0">
                <a:solidFill>
                  <a:srgbClr val="000000"/>
                </a:solidFill>
                <a:effectLst/>
                <a:latin typeface="Calibri" panose="020F0502020204030204" pitchFamily="34" charset="0"/>
              </a:rPr>
              <a:t>4.  Study times at the weekends may be different. You might want to do some work in the mornings instead (your brain is very capable in the mornings), so there are separate time slots for you to fill in here. You can also use the weekends/half terms to catch up from weeks where you were unable to complete the required tasks!</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sng" dirty="0">
                <a:solidFill>
                  <a:srgbClr val="000000"/>
                </a:solidFill>
                <a:effectLst/>
                <a:latin typeface="Calibri" panose="020F0502020204030204" pitchFamily="34" charset="0"/>
              </a:rPr>
              <a:t>Revision…REMEMBER</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No more than 50 minutes non-stop revision at a time! </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Don’t overdo it! Revising solidly from 4pm until midnight will exhaust you and your brain! A tired brain can’t learn! Make sure you get plenty of sleep and have a proper break for meals.</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Take a ten-minute break in between sessions; get a drink, stretch your legs and give your brain a break!</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Be proactive! Simply reading notes is no help to you – makes notes, mind map and use colours! Keep your brain busy! Don’t let it switch off!</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Every person is different, so every revision timetable is different – you need to work out what is best for YOU!</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Do NOT let yourself be distracted by unimportant things whilst revising or it doesn’t count. Don’t fool yourself, otherwise you become the fool.</a:t>
            </a:r>
            <a:endParaRPr lang="en-US" sz="1100" b="0" i="0" dirty="0">
              <a:solidFill>
                <a:srgbClr val="000000"/>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365A2C9A-FEB5-7C48-0BDA-D6BCF27204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0090" y="3004613"/>
            <a:ext cx="4308430" cy="18613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0DD517A-FA24-43E5-0EC3-C8F84F090E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79" y="98199"/>
            <a:ext cx="1239086" cy="44664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6D387C92-1C8E-3F83-48D1-48F4B933D1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9951" y="131482"/>
            <a:ext cx="850457" cy="482471"/>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B0064972-F128-B606-1305-DF5A929E816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83931" y="111186"/>
            <a:ext cx="806634" cy="623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9905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0AA5CD-8809-412D-D44A-5F1197C43DAA}"/>
              </a:ext>
            </a:extLst>
          </p:cNvPr>
          <p:cNvPicPr>
            <a:picLocks noChangeAspect="1"/>
          </p:cNvPicPr>
          <p:nvPr/>
        </p:nvPicPr>
        <p:blipFill>
          <a:blip r:embed="rId2"/>
          <a:stretch>
            <a:fillRect/>
          </a:stretch>
        </p:blipFill>
        <p:spPr>
          <a:xfrm>
            <a:off x="176349" y="279002"/>
            <a:ext cx="6276896" cy="9043196"/>
          </a:xfrm>
          <a:prstGeom prst="rect">
            <a:avLst/>
          </a:prstGeom>
        </p:spPr>
      </p:pic>
      <p:pic>
        <p:nvPicPr>
          <p:cNvPr id="5" name="Picture 4">
            <a:extLst>
              <a:ext uri="{FF2B5EF4-FFF2-40B4-BE49-F238E27FC236}">
                <a16:creationId xmlns:a16="http://schemas.microsoft.com/office/drawing/2014/main" id="{57DDA48C-103C-371F-9C78-A73411C308F9}"/>
              </a:ext>
            </a:extLst>
          </p:cNvPr>
          <p:cNvPicPr>
            <a:picLocks noChangeAspect="1"/>
          </p:cNvPicPr>
          <p:nvPr/>
        </p:nvPicPr>
        <p:blipFill>
          <a:blip r:embed="rId3"/>
          <a:stretch>
            <a:fillRect/>
          </a:stretch>
        </p:blipFill>
        <p:spPr>
          <a:xfrm>
            <a:off x="6680681" y="640463"/>
            <a:ext cx="5944570" cy="8584006"/>
          </a:xfrm>
          <a:prstGeom prst="rect">
            <a:avLst/>
          </a:prstGeom>
        </p:spPr>
      </p:pic>
    </p:spTree>
    <p:extLst>
      <p:ext uri="{BB962C8B-B14F-4D97-AF65-F5344CB8AC3E}">
        <p14:creationId xmlns:p14="http://schemas.microsoft.com/office/powerpoint/2010/main" val="31389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60C275F-CEA2-4357-BB8C-74EDC0D6E75A}"/>
              </a:ext>
            </a:extLst>
          </p:cNvPr>
          <p:cNvGraphicFramePr>
            <a:graphicFrameLocks noGrp="1"/>
          </p:cNvGraphicFramePr>
          <p:nvPr>
            <p:extLst>
              <p:ext uri="{D42A27DB-BD31-4B8C-83A1-F6EECF244321}">
                <p14:modId xmlns:p14="http://schemas.microsoft.com/office/powerpoint/2010/main" val="2805769093"/>
              </p:ext>
            </p:extLst>
          </p:nvPr>
        </p:nvGraphicFramePr>
        <p:xfrm>
          <a:off x="98521" y="43329"/>
          <a:ext cx="12604558" cy="9557871"/>
        </p:xfrm>
        <a:graphic>
          <a:graphicData uri="http://schemas.openxmlformats.org/drawingml/2006/table">
            <a:tbl>
              <a:tblPr>
                <a:tableStyleId>{616DA210-FB5B-4158-B5E0-FEB733F419BA}</a:tableStyleId>
              </a:tblPr>
              <a:tblGrid>
                <a:gridCol w="1037710">
                  <a:extLst>
                    <a:ext uri="{9D8B030D-6E8A-4147-A177-3AD203B41FA5}">
                      <a16:colId xmlns:a16="http://schemas.microsoft.com/office/drawing/2014/main" val="986645140"/>
                    </a:ext>
                  </a:extLst>
                </a:gridCol>
                <a:gridCol w="1927808">
                  <a:extLst>
                    <a:ext uri="{9D8B030D-6E8A-4147-A177-3AD203B41FA5}">
                      <a16:colId xmlns:a16="http://schemas.microsoft.com/office/drawing/2014/main" val="2701816750"/>
                    </a:ext>
                  </a:extLst>
                </a:gridCol>
                <a:gridCol w="385562">
                  <a:extLst>
                    <a:ext uri="{9D8B030D-6E8A-4147-A177-3AD203B41FA5}">
                      <a16:colId xmlns:a16="http://schemas.microsoft.com/office/drawing/2014/main" val="2544431254"/>
                    </a:ext>
                  </a:extLst>
                </a:gridCol>
                <a:gridCol w="1156684">
                  <a:extLst>
                    <a:ext uri="{9D8B030D-6E8A-4147-A177-3AD203B41FA5}">
                      <a16:colId xmlns:a16="http://schemas.microsoft.com/office/drawing/2014/main" val="2972657553"/>
                    </a:ext>
                  </a:extLst>
                </a:gridCol>
                <a:gridCol w="385562">
                  <a:extLst>
                    <a:ext uri="{9D8B030D-6E8A-4147-A177-3AD203B41FA5}">
                      <a16:colId xmlns:a16="http://schemas.microsoft.com/office/drawing/2014/main" val="4006722570"/>
                    </a:ext>
                  </a:extLst>
                </a:gridCol>
                <a:gridCol w="385562">
                  <a:extLst>
                    <a:ext uri="{9D8B030D-6E8A-4147-A177-3AD203B41FA5}">
                      <a16:colId xmlns:a16="http://schemas.microsoft.com/office/drawing/2014/main" val="3067792003"/>
                    </a:ext>
                  </a:extLst>
                </a:gridCol>
                <a:gridCol w="1156684">
                  <a:extLst>
                    <a:ext uri="{9D8B030D-6E8A-4147-A177-3AD203B41FA5}">
                      <a16:colId xmlns:a16="http://schemas.microsoft.com/office/drawing/2014/main" val="1120485093"/>
                    </a:ext>
                  </a:extLst>
                </a:gridCol>
                <a:gridCol w="385562">
                  <a:extLst>
                    <a:ext uri="{9D8B030D-6E8A-4147-A177-3AD203B41FA5}">
                      <a16:colId xmlns:a16="http://schemas.microsoft.com/office/drawing/2014/main" val="2226001244"/>
                    </a:ext>
                  </a:extLst>
                </a:gridCol>
                <a:gridCol w="385562">
                  <a:extLst>
                    <a:ext uri="{9D8B030D-6E8A-4147-A177-3AD203B41FA5}">
                      <a16:colId xmlns:a16="http://schemas.microsoft.com/office/drawing/2014/main" val="179348887"/>
                    </a:ext>
                  </a:extLst>
                </a:gridCol>
                <a:gridCol w="1156684">
                  <a:extLst>
                    <a:ext uri="{9D8B030D-6E8A-4147-A177-3AD203B41FA5}">
                      <a16:colId xmlns:a16="http://schemas.microsoft.com/office/drawing/2014/main" val="2369489737"/>
                    </a:ext>
                  </a:extLst>
                </a:gridCol>
                <a:gridCol w="385562">
                  <a:extLst>
                    <a:ext uri="{9D8B030D-6E8A-4147-A177-3AD203B41FA5}">
                      <a16:colId xmlns:a16="http://schemas.microsoft.com/office/drawing/2014/main" val="3293303729"/>
                    </a:ext>
                  </a:extLst>
                </a:gridCol>
                <a:gridCol w="385562">
                  <a:extLst>
                    <a:ext uri="{9D8B030D-6E8A-4147-A177-3AD203B41FA5}">
                      <a16:colId xmlns:a16="http://schemas.microsoft.com/office/drawing/2014/main" val="1670523683"/>
                    </a:ext>
                  </a:extLst>
                </a:gridCol>
                <a:gridCol w="1156684">
                  <a:extLst>
                    <a:ext uri="{9D8B030D-6E8A-4147-A177-3AD203B41FA5}">
                      <a16:colId xmlns:a16="http://schemas.microsoft.com/office/drawing/2014/main" val="2574642188"/>
                    </a:ext>
                  </a:extLst>
                </a:gridCol>
                <a:gridCol w="385562">
                  <a:extLst>
                    <a:ext uri="{9D8B030D-6E8A-4147-A177-3AD203B41FA5}">
                      <a16:colId xmlns:a16="http://schemas.microsoft.com/office/drawing/2014/main" val="2432504621"/>
                    </a:ext>
                  </a:extLst>
                </a:gridCol>
                <a:gridCol w="385562">
                  <a:extLst>
                    <a:ext uri="{9D8B030D-6E8A-4147-A177-3AD203B41FA5}">
                      <a16:colId xmlns:a16="http://schemas.microsoft.com/office/drawing/2014/main" val="4026465774"/>
                    </a:ext>
                  </a:extLst>
                </a:gridCol>
                <a:gridCol w="1156684">
                  <a:extLst>
                    <a:ext uri="{9D8B030D-6E8A-4147-A177-3AD203B41FA5}">
                      <a16:colId xmlns:a16="http://schemas.microsoft.com/office/drawing/2014/main" val="557935946"/>
                    </a:ext>
                  </a:extLst>
                </a:gridCol>
                <a:gridCol w="385562">
                  <a:extLst>
                    <a:ext uri="{9D8B030D-6E8A-4147-A177-3AD203B41FA5}">
                      <a16:colId xmlns:a16="http://schemas.microsoft.com/office/drawing/2014/main" val="223926974"/>
                    </a:ext>
                  </a:extLst>
                </a:gridCol>
              </a:tblGrid>
              <a:tr h="176346">
                <a:tc rowSpan="3">
                  <a:txBody>
                    <a:bodyPr/>
                    <a:lstStyle/>
                    <a:p>
                      <a:pPr algn="ctr"/>
                      <a:r>
                        <a:rPr lang="en-GB" sz="1600" dirty="0">
                          <a:effectLst/>
                          <a:latin typeface="Comic Sans MS" panose="030F0702030302020204" pitchFamily="66" charset="0"/>
                        </a:rPr>
                        <a:t>21 weeks to go!</a:t>
                      </a:r>
                      <a:endParaRPr lang="en-GB" sz="1600" dirty="0">
                        <a:effectLst/>
                        <a:latin typeface="Comic Sans MS" panose="030F0702030302020204" pitchFamily="66" charset="0"/>
                        <a:ea typeface="Times New Roman" panose="02020603050405020304" pitchFamily="18" charset="0"/>
                      </a:endParaRPr>
                    </a:p>
                  </a:txBody>
                  <a:tcPr marL="19859" marR="19859" marT="0" marB="0">
                    <a:solidFill>
                      <a:srgbClr val="FFFF00"/>
                    </a:solidFill>
                  </a:tcPr>
                </a:tc>
                <a:tc gridSpan="16">
                  <a:txBody>
                    <a:bodyPr/>
                    <a:lstStyle/>
                    <a:p>
                      <a:pPr algn="ctr"/>
                      <a:r>
                        <a:rPr lang="en-GB" sz="1200" b="1" dirty="0">
                          <a:effectLst/>
                          <a:latin typeface="Comic Sans MS" panose="030F0702030302020204" pitchFamily="66" charset="0"/>
                        </a:rPr>
                        <a:t>Revision Timetable – PAGE 1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92782435"/>
                  </a:ext>
                </a:extLst>
              </a:tr>
              <a:tr h="178730">
                <a:tc vMerge="1">
                  <a:txBody>
                    <a:bodyPr/>
                    <a:lstStyle/>
                    <a:p>
                      <a:endParaRPr lang="en-GB"/>
                    </a:p>
                  </a:txBody>
                  <a:tcPr/>
                </a:tc>
                <a:tc>
                  <a:txBody>
                    <a:bodyPr/>
                    <a:lstStyle/>
                    <a:p>
                      <a:pPr algn="ct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gridSpan="3">
                  <a:txBody>
                    <a:bodyPr/>
                    <a:lstStyle/>
                    <a:p>
                      <a:pPr algn="ctr"/>
                      <a:r>
                        <a:rPr lang="en-GB" sz="1100" b="1" dirty="0">
                          <a:effectLst/>
                          <a:latin typeface="Comic Sans MS" panose="030F0702030302020204" pitchFamily="66" charset="0"/>
                          <a:ea typeface="Times New Roman" panose="02020603050405020304" pitchFamily="18" charset="0"/>
                        </a:rPr>
                        <a:t>Dec 16</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2024</a:t>
                      </a: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Dec 2024</a:t>
                      </a: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6</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13</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4264697"/>
                  </a:ext>
                </a:extLst>
              </a:tr>
              <a:tr h="280861">
                <a:tc vMerge="1">
                  <a:txBody>
                    <a:bodyPr/>
                    <a:lstStyle/>
                    <a:p>
                      <a:endParaRPr lang="en-GB"/>
                    </a:p>
                  </a:txBody>
                  <a:tcPr/>
                </a:tc>
                <a:tc>
                  <a:txBody>
                    <a:bodyPr/>
                    <a:lstStyle/>
                    <a:p>
                      <a:pPr algn="ctr"/>
                      <a:r>
                        <a:rPr lang="en-GB" sz="1100" b="1" dirty="0">
                          <a:effectLst/>
                          <a:latin typeface="Comic Sans MS" panose="030F0702030302020204" pitchFamily="66" charset="0"/>
                          <a:ea typeface="Times New Roman" panose="02020603050405020304" pitchFamily="18" charset="0"/>
                        </a:rPr>
                        <a:t>Week 25</a:t>
                      </a:r>
                    </a:p>
                  </a:txBody>
                  <a:tcPr marL="19859" marR="19859" marT="0" marB="0">
                    <a:solidFill>
                      <a:schemeClr val="accent6">
                        <a:lumMod val="20000"/>
                        <a:lumOff val="80000"/>
                      </a:schemeClr>
                    </a:solidFill>
                  </a:tcPr>
                </a:tc>
                <a:tc gridSpan="3">
                  <a:txBody>
                    <a:bodyPr/>
                    <a:lstStyle/>
                    <a:p>
                      <a:pPr algn="ctr"/>
                      <a:r>
                        <a:rPr lang="en-GB" sz="1100" b="1" dirty="0">
                          <a:effectLst/>
                          <a:latin typeface="Comic Sans MS" panose="030F0702030302020204" pitchFamily="66" charset="0"/>
                        </a:rPr>
                        <a:t>Week 24</a:t>
                      </a: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23</a:t>
                      </a: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19</a:t>
                      </a: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18</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17</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81942233"/>
                  </a:ext>
                </a:extLst>
              </a:tr>
              <a:tr h="661298">
                <a:tc>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bg1">
                        <a:lumMod val="75000"/>
                      </a:schemeClr>
                    </a:solidFill>
                  </a:tcPr>
                </a:tc>
                <a:tc rowSpan="13">
                  <a:txBody>
                    <a:bodyPr/>
                    <a:lstStyle/>
                    <a:p>
                      <a:pPr algn="ctr"/>
                      <a:r>
                        <a:rPr lang="en-GB" sz="1200" dirty="0">
                          <a:effectLst/>
                        </a:rPr>
                        <a:t> </a:t>
                      </a:r>
                    </a:p>
                    <a:p>
                      <a:pPr algn="ctr"/>
                      <a:r>
                        <a:rPr lang="en-GB" sz="1200" dirty="0">
                          <a:effectLst/>
                        </a:rPr>
                        <a:t> </a:t>
                      </a:r>
                    </a:p>
                    <a:p>
                      <a:pPr algn="ctr"/>
                      <a:r>
                        <a:rPr lang="en-GB" sz="1400" dirty="0">
                          <a:effectLst/>
                        </a:rPr>
                        <a:t> This is the week of your parents evening, following your November PPE series</a:t>
                      </a:r>
                    </a:p>
                    <a:p>
                      <a:pPr algn="ctr"/>
                      <a:r>
                        <a:rPr lang="en-GB" sz="1400" dirty="0">
                          <a:effectLst/>
                        </a:rPr>
                        <a:t> </a:t>
                      </a:r>
                    </a:p>
                    <a:p>
                      <a:pPr algn="ctr"/>
                      <a:endParaRPr lang="en-GB" sz="1400" dirty="0">
                        <a:effectLst/>
                      </a:endParaRPr>
                    </a:p>
                    <a:p>
                      <a:pPr algn="ctr"/>
                      <a:r>
                        <a:rPr lang="en-GB" sz="1400" dirty="0">
                          <a:effectLst/>
                        </a:rPr>
                        <a:t>What grade did you get?</a:t>
                      </a:r>
                    </a:p>
                    <a:p>
                      <a:pPr algn="ctr"/>
                      <a:endParaRPr lang="en-GB" sz="1400" dirty="0">
                        <a:effectLst/>
                      </a:endParaRPr>
                    </a:p>
                    <a:p>
                      <a:pPr algn="ctr"/>
                      <a:endParaRPr lang="en-GB" sz="1400" dirty="0">
                        <a:effectLst/>
                      </a:endParaRPr>
                    </a:p>
                    <a:p>
                      <a:pPr algn="ctr"/>
                      <a:endParaRPr lang="en-GB" sz="1400" dirty="0">
                        <a:effectLst/>
                      </a:endParaRPr>
                    </a:p>
                    <a:p>
                      <a:pPr algn="ctr"/>
                      <a:r>
                        <a:rPr lang="en-GB" sz="1400" dirty="0">
                          <a:effectLst/>
                        </a:rPr>
                        <a:t>What grade do you want? </a:t>
                      </a:r>
                    </a:p>
                    <a:p>
                      <a:pPr algn="ctr"/>
                      <a:endParaRPr lang="en-GB" sz="1400" dirty="0">
                        <a:effectLst/>
                      </a:endParaRPr>
                    </a:p>
                    <a:p>
                      <a:pPr algn="ctr"/>
                      <a:endParaRPr lang="en-GB" sz="1400" dirty="0">
                        <a:effectLst/>
                      </a:endParaRPr>
                    </a:p>
                    <a:p>
                      <a:pPr algn="ctr"/>
                      <a:endParaRPr lang="en-GB" sz="1400" dirty="0">
                        <a:effectLst/>
                      </a:endParaRPr>
                    </a:p>
                    <a:p>
                      <a:pPr algn="ctr"/>
                      <a:endParaRPr lang="en-GB" sz="1400" dirty="0">
                        <a:effectLst/>
                      </a:endParaRPr>
                    </a:p>
                    <a:p>
                      <a:pPr algn="ctr"/>
                      <a:endParaRPr lang="en-GB" sz="1400" dirty="0">
                        <a:effectLst/>
                      </a:endParaRPr>
                    </a:p>
                    <a:p>
                      <a:pPr algn="ctr"/>
                      <a:r>
                        <a:rPr lang="en-GB" sz="1400" dirty="0">
                          <a:effectLst/>
                        </a:rPr>
                        <a:t>What materials do you need to get this week to be able to revise with properly?</a:t>
                      </a:r>
                    </a:p>
                    <a:p>
                      <a:pPr algn="ctr"/>
                      <a:r>
                        <a:rPr lang="en-GB" sz="1200" dirty="0">
                          <a:effectLst/>
                        </a:rPr>
                        <a:t> </a:t>
                      </a:r>
                    </a:p>
                    <a:p>
                      <a:pPr algn="ctr"/>
                      <a:r>
                        <a:rPr lang="en-GB" sz="1400" dirty="0">
                          <a:effectLst/>
                          <a:latin typeface="+mj-lt"/>
                          <a:hlinkClick r:id="rId2"/>
                        </a:rPr>
                        <a:t>www.historyis.net</a:t>
                      </a:r>
                      <a:r>
                        <a:rPr lang="en-GB" sz="1400" dirty="0">
                          <a:effectLst/>
                          <a:latin typeface="+mj-lt"/>
                        </a:rPr>
                        <a:t>?</a:t>
                      </a:r>
                      <a:br>
                        <a:rPr lang="en-GB" sz="1400" dirty="0">
                          <a:effectLst/>
                          <a:latin typeface="+mj-lt"/>
                        </a:rPr>
                      </a:br>
                      <a:endParaRPr lang="en-GB" sz="1400" dirty="0">
                        <a:effectLst/>
                        <a:latin typeface="+mj-lt"/>
                      </a:endParaRPr>
                    </a:p>
                    <a:p>
                      <a:pPr algn="ctr"/>
                      <a:r>
                        <a:rPr lang="en-GB" sz="1400" dirty="0">
                          <a:effectLst/>
                          <a:latin typeface="+mj-lt"/>
                        </a:rPr>
                        <a:t>Revision guide (CGP or otherwise)?</a:t>
                      </a:r>
                      <a:br>
                        <a:rPr lang="en-GB" sz="1400" dirty="0">
                          <a:effectLst/>
                          <a:latin typeface="+mj-lt"/>
                        </a:rPr>
                      </a:br>
                      <a:endParaRPr lang="en-GB" sz="1400" dirty="0">
                        <a:effectLst/>
                        <a:latin typeface="+mj-lt"/>
                      </a:endParaRPr>
                    </a:p>
                    <a:p>
                      <a:pPr algn="ctr"/>
                      <a:r>
                        <a:rPr lang="en-GB" sz="1400" dirty="0">
                          <a:effectLst/>
                          <a:latin typeface="+mj-lt"/>
                        </a:rPr>
                        <a:t>Quizlet sets? (on www.historyis.net)</a:t>
                      </a:r>
                      <a:br>
                        <a:rPr lang="en-GB" sz="1400" dirty="0">
                          <a:effectLst/>
                          <a:latin typeface="+mj-lt"/>
                        </a:rPr>
                      </a:br>
                      <a:endParaRPr lang="en-GB" sz="1400" dirty="0">
                        <a:effectLst/>
                        <a:latin typeface="+mj-lt"/>
                      </a:endParaRPr>
                    </a:p>
                    <a:p>
                      <a:pPr algn="ctr"/>
                      <a:r>
                        <a:rPr lang="en-GB" sz="1400" dirty="0">
                          <a:effectLst/>
                          <a:latin typeface="+mj-lt"/>
                        </a:rPr>
                        <a:t>Teams lessons?</a:t>
                      </a:r>
                    </a:p>
                    <a:p>
                      <a:pPr algn="ctr"/>
                      <a:endParaRPr lang="en-GB" sz="1400" dirty="0">
                        <a:effectLst/>
                        <a:latin typeface="+mj-lt"/>
                      </a:endParaRPr>
                    </a:p>
                    <a:p>
                      <a:pPr algn="ctr"/>
                      <a:r>
                        <a:rPr lang="en-GB" sz="1400" dirty="0">
                          <a:effectLst/>
                          <a:latin typeface="+mj-lt"/>
                        </a:rPr>
                        <a:t>Other?</a:t>
                      </a:r>
                    </a:p>
                    <a:p>
                      <a:pPr algn="ctr"/>
                      <a:endParaRPr lang="en-GB" sz="1400" dirty="0">
                        <a:effectLst/>
                        <a:latin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Outbreak of war: Slav nationalism and relations between Serbia and Austria-Hungary</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The Western Front: military tactics and technologies used</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The wider war: Gallipoli and its failure;</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Germany surrenders: impact of the blockade;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1981980717"/>
                  </a:ext>
                </a:extLst>
              </a:tr>
              <a:tr h="661298">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Alliance System: the Triple Alliance; </a:t>
                      </a:r>
                      <a:endParaRPr lang="en-GB" sz="9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Balkan War and other reasons for the outbreak of hostilities and the escalation of the conflict.</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Western Front: Trench warfare; the war of attrition;</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war at sea, including Lusitania, Jutland, the U-Boat campaign and convoys.</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abdication of the Kaiser and the Armistice</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4239038095"/>
                  </a:ext>
                </a:extLst>
              </a:tr>
              <a:tr h="529039">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effectLst/>
                        </a:rPr>
                        <a:t>Franco-Russian Alliance; relations between the ‘Entente’ powers.</a:t>
                      </a:r>
                      <a:endParaRPr lang="en-GB" sz="9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endParaRPr>
                    </a:p>
                    <a:p>
                      <a:r>
                        <a:rPr lang="en-GB" sz="900">
                          <a:effectLst/>
                        </a:rPr>
                        <a:t> </a:t>
                      </a:r>
                      <a:endParaRPr lang="en-GB" sz="1000">
                        <a:effectLst/>
                      </a:endParaRPr>
                    </a:p>
                    <a:p>
                      <a:pPr algn="ctr"/>
                      <a:r>
                        <a:rPr lang="en-GB" sz="900">
                          <a:effectLst/>
                        </a:rPr>
                        <a:t> </a:t>
                      </a:r>
                      <a:endParaRPr lang="en-GB" sz="1000">
                        <a:effectLst/>
                      </a:endParaRPr>
                    </a:p>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920927451"/>
                  </a:ext>
                </a:extLst>
              </a:tr>
              <a:tr h="793558">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crises in Morocco (1905 and 1911), and their effects on international relations.</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The assassination of Archduke Franz Ferdinand in Sarajevo</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Key battles, including Verdun, the reasons for, the events and significance of these battles (+ link between)</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Changes in the Allied Forces: consequences of the Bolshevik Revolution and the withdrawal of Russia on Germany strategy</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The contribution of Haig and Foch to Germany’s defeat.</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377877615"/>
                  </a:ext>
                </a:extLst>
              </a:tr>
              <a:tr h="661298">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endParaRPr>
                    </a:p>
                    <a:p>
                      <a:pPr algn="ctr"/>
                      <a:r>
                        <a:rPr lang="en-GB" sz="900">
                          <a:effectLst/>
                        </a:rPr>
                        <a:t> </a:t>
                      </a:r>
                      <a:endParaRPr lang="en-GB" sz="1000">
                        <a:effectLst/>
                      </a:endParaRPr>
                    </a:p>
                    <a:p>
                      <a:pPr algn="ctr"/>
                      <a:r>
                        <a:rPr lang="en-GB" sz="900">
                          <a:effectLst/>
                        </a:rPr>
                        <a:t> </a:t>
                      </a:r>
                      <a:endParaRPr lang="en-GB" sz="1000">
                        <a:effectLst/>
                      </a:endParaRPr>
                    </a:p>
                    <a:p>
                      <a:pPr algn="ctr"/>
                      <a:r>
                        <a:rPr lang="en-GB" sz="900">
                          <a:effectLst/>
                        </a:rPr>
                        <a:t> </a:t>
                      </a:r>
                      <a:endParaRPr lang="en-GB" sz="1000">
                        <a:effectLst/>
                      </a:endParaRPr>
                    </a:p>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766378951"/>
                  </a:ext>
                </a:extLst>
              </a:tr>
              <a:tr h="793558">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Balkans (1908–1909), and their effects on international relations.</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Consequences of the assassination; The July Crisis; the Schlieffen Plan</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Key battles, including the Somme, the reasons for, the events and significance of these battles (+ link between)</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reasons for and impact of the entry of the USA into the war.</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Activities and practice exam Q’s from revision booklet</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1479419566"/>
                  </a:ext>
                </a:extLst>
              </a:tr>
              <a:tr h="529039">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dirty="0">
                          <a:effectLst/>
                        </a:rPr>
                        <a:t> </a:t>
                      </a:r>
                      <a:endParaRPr lang="en-GB" sz="1000" dirty="0">
                        <a:effectLst/>
                      </a:endParaRPr>
                    </a:p>
                    <a:p>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836789983"/>
                  </a:ext>
                </a:extLst>
              </a:tr>
              <a:tr h="793558">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Anglo-German rivalry: Britain and challenges to Splendid Isolation; </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The Schlieffen Plan: What it was, the reasons for the plan, the role of Belgium.</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Key battles, including Passchendaele, the reasons for, the events and significance of this battle</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Military developments in 1918 and their contribution to Germany’s defeat: the evolution of tactics and technology</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r>
                        <a:rPr lang="en-GB" sz="900" dirty="0">
                          <a:effectLst/>
                        </a:rPr>
                        <a:t>Activities and practice exam Q’s from revision booklet</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72333497"/>
                  </a:ext>
                </a:extLst>
              </a:tr>
              <a:tr h="661298">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Kaiser Wilhelm’s aims in foreign policy, including Weltpolitik;</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The Schlieffen Plan: its failure and consequences (expanded with Marne)</a:t>
                      </a: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2076268649"/>
                  </a:ext>
                </a:extLst>
              </a:tr>
              <a:tr h="411850">
                <a:tc rowSpan="2">
                  <a:txBody>
                    <a:bodyPr/>
                    <a:lstStyle/>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Friday</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endParaRPr>
                    </a:p>
                    <a:p>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567539642"/>
                  </a:ext>
                </a:extLst>
              </a:tr>
              <a:tr h="335009">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4025734815"/>
                  </a:ext>
                </a:extLst>
              </a:tr>
              <a:tr h="793558">
                <a:tc rowSpan="2">
                  <a:txBody>
                    <a:bodyPr/>
                    <a:lstStyle/>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Saturday</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a typeface="Times New Roman" panose="02020603050405020304" pitchFamily="18" charset="0"/>
                      </a:endParaRPr>
                    </a:p>
                  </a:txBody>
                  <a:tcPr marL="19859" marR="19859" marT="0" marB="0" anchor="ctr">
                    <a:solidFill>
                      <a:schemeClr val="bg1">
                        <a:lumMod val="75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Colonial tensions; European rearmament, including the Anglo-German naval race.</a:t>
                      </a: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The Battle of Marne and its contribution to the stalemate.</a:t>
                      </a: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The wider war: The war on the Eastern Front. Tannenberg, Masurian Lake and the failure of the Russian  ‘Steamroller’</a:t>
                      </a: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Ludendorff the German Spring Offensive; the Allied advance during The Hundred Days.</a:t>
                      </a: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Activities and practice exam Q’s from revision booklet</a:t>
                      </a: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2269642060"/>
                  </a:ext>
                </a:extLst>
              </a:tr>
              <a:tr h="529039">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r>
                        <a:rPr lang="en-GB" sz="900" dirty="0">
                          <a:effectLst/>
                        </a:rPr>
                        <a:t> </a:t>
                      </a:r>
                      <a:endParaRPr lang="en-GB" sz="1000" dirty="0">
                        <a:effectLst/>
                      </a:endParaRPr>
                    </a:p>
                    <a:p>
                      <a:pPr algn="ctr"/>
                      <a:r>
                        <a:rPr lang="en-GB" sz="900" dirty="0">
                          <a:effectLst/>
                        </a:rPr>
                        <a:t> </a:t>
                      </a:r>
                      <a:endParaRPr lang="en-GB" sz="1000" dirty="0">
                        <a:effectLst/>
                      </a:endParaRPr>
                    </a:p>
                    <a:p>
                      <a:pPr algn="ctr"/>
                      <a:r>
                        <a:rPr lang="en-GB" sz="900" dirty="0">
                          <a:effectLst/>
                        </a:rPr>
                        <a:t> </a:t>
                      </a:r>
                      <a:endParaRPr lang="en-GB" sz="1000" dirty="0">
                        <a:effectLst/>
                      </a:endParaRPr>
                    </a:p>
                    <a:p>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112358217"/>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BDE3022-AD13-4262-8D9F-24718246E60A}"/>
              </a:ext>
            </a:extLst>
          </p:cNvPr>
          <p:cNvGraphicFramePr>
            <a:graphicFrameLocks noGrp="1"/>
          </p:cNvGraphicFramePr>
          <p:nvPr>
            <p:extLst>
              <p:ext uri="{D42A27DB-BD31-4B8C-83A1-F6EECF244321}">
                <p14:modId xmlns:p14="http://schemas.microsoft.com/office/powerpoint/2010/main" val="189369228"/>
              </p:ext>
            </p:extLst>
          </p:nvPr>
        </p:nvGraphicFramePr>
        <p:xfrm>
          <a:off x="115658" y="92474"/>
          <a:ext cx="12598854" cy="9405766"/>
        </p:xfrm>
        <a:graphic>
          <a:graphicData uri="http://schemas.openxmlformats.org/drawingml/2006/table">
            <a:tbl>
              <a:tblPr>
                <a:tableStyleId>{616DA210-FB5B-4158-B5E0-FEB733F419BA}</a:tableStyleId>
              </a:tblPr>
              <a:tblGrid>
                <a:gridCol w="1031928">
                  <a:extLst>
                    <a:ext uri="{9D8B030D-6E8A-4147-A177-3AD203B41FA5}">
                      <a16:colId xmlns:a16="http://schemas.microsoft.com/office/drawing/2014/main" val="2081465704"/>
                    </a:ext>
                  </a:extLst>
                </a:gridCol>
                <a:gridCol w="385564">
                  <a:extLst>
                    <a:ext uri="{9D8B030D-6E8A-4147-A177-3AD203B41FA5}">
                      <a16:colId xmlns:a16="http://schemas.microsoft.com/office/drawing/2014/main" val="3814979645"/>
                    </a:ext>
                  </a:extLst>
                </a:gridCol>
                <a:gridCol w="1156693">
                  <a:extLst>
                    <a:ext uri="{9D8B030D-6E8A-4147-A177-3AD203B41FA5}">
                      <a16:colId xmlns:a16="http://schemas.microsoft.com/office/drawing/2014/main" val="1466399167"/>
                    </a:ext>
                  </a:extLst>
                </a:gridCol>
                <a:gridCol w="385564">
                  <a:extLst>
                    <a:ext uri="{9D8B030D-6E8A-4147-A177-3AD203B41FA5}">
                      <a16:colId xmlns:a16="http://schemas.microsoft.com/office/drawing/2014/main" val="1432577496"/>
                    </a:ext>
                  </a:extLst>
                </a:gridCol>
                <a:gridCol w="385564">
                  <a:extLst>
                    <a:ext uri="{9D8B030D-6E8A-4147-A177-3AD203B41FA5}">
                      <a16:colId xmlns:a16="http://schemas.microsoft.com/office/drawing/2014/main" val="502142204"/>
                    </a:ext>
                  </a:extLst>
                </a:gridCol>
                <a:gridCol w="1156693">
                  <a:extLst>
                    <a:ext uri="{9D8B030D-6E8A-4147-A177-3AD203B41FA5}">
                      <a16:colId xmlns:a16="http://schemas.microsoft.com/office/drawing/2014/main" val="649366145"/>
                    </a:ext>
                  </a:extLst>
                </a:gridCol>
                <a:gridCol w="385564">
                  <a:extLst>
                    <a:ext uri="{9D8B030D-6E8A-4147-A177-3AD203B41FA5}">
                      <a16:colId xmlns:a16="http://schemas.microsoft.com/office/drawing/2014/main" val="3570413766"/>
                    </a:ext>
                  </a:extLst>
                </a:gridCol>
                <a:gridCol w="385564">
                  <a:extLst>
                    <a:ext uri="{9D8B030D-6E8A-4147-A177-3AD203B41FA5}">
                      <a16:colId xmlns:a16="http://schemas.microsoft.com/office/drawing/2014/main" val="2464282455"/>
                    </a:ext>
                  </a:extLst>
                </a:gridCol>
                <a:gridCol w="1156693">
                  <a:extLst>
                    <a:ext uri="{9D8B030D-6E8A-4147-A177-3AD203B41FA5}">
                      <a16:colId xmlns:a16="http://schemas.microsoft.com/office/drawing/2014/main" val="1515708977"/>
                    </a:ext>
                  </a:extLst>
                </a:gridCol>
                <a:gridCol w="385564">
                  <a:extLst>
                    <a:ext uri="{9D8B030D-6E8A-4147-A177-3AD203B41FA5}">
                      <a16:colId xmlns:a16="http://schemas.microsoft.com/office/drawing/2014/main" val="448879792"/>
                    </a:ext>
                  </a:extLst>
                </a:gridCol>
                <a:gridCol w="385564">
                  <a:extLst>
                    <a:ext uri="{9D8B030D-6E8A-4147-A177-3AD203B41FA5}">
                      <a16:colId xmlns:a16="http://schemas.microsoft.com/office/drawing/2014/main" val="2214475408"/>
                    </a:ext>
                  </a:extLst>
                </a:gridCol>
                <a:gridCol w="1156693">
                  <a:extLst>
                    <a:ext uri="{9D8B030D-6E8A-4147-A177-3AD203B41FA5}">
                      <a16:colId xmlns:a16="http://schemas.microsoft.com/office/drawing/2014/main" val="1831177886"/>
                    </a:ext>
                  </a:extLst>
                </a:gridCol>
                <a:gridCol w="385564">
                  <a:extLst>
                    <a:ext uri="{9D8B030D-6E8A-4147-A177-3AD203B41FA5}">
                      <a16:colId xmlns:a16="http://schemas.microsoft.com/office/drawing/2014/main" val="706841148"/>
                    </a:ext>
                  </a:extLst>
                </a:gridCol>
                <a:gridCol w="385564">
                  <a:extLst>
                    <a:ext uri="{9D8B030D-6E8A-4147-A177-3AD203B41FA5}">
                      <a16:colId xmlns:a16="http://schemas.microsoft.com/office/drawing/2014/main" val="1090112548"/>
                    </a:ext>
                  </a:extLst>
                </a:gridCol>
                <a:gridCol w="1156693">
                  <a:extLst>
                    <a:ext uri="{9D8B030D-6E8A-4147-A177-3AD203B41FA5}">
                      <a16:colId xmlns:a16="http://schemas.microsoft.com/office/drawing/2014/main" val="1128158782"/>
                    </a:ext>
                  </a:extLst>
                </a:gridCol>
                <a:gridCol w="385564">
                  <a:extLst>
                    <a:ext uri="{9D8B030D-6E8A-4147-A177-3AD203B41FA5}">
                      <a16:colId xmlns:a16="http://schemas.microsoft.com/office/drawing/2014/main" val="2052652295"/>
                    </a:ext>
                  </a:extLst>
                </a:gridCol>
                <a:gridCol w="385564">
                  <a:extLst>
                    <a:ext uri="{9D8B030D-6E8A-4147-A177-3AD203B41FA5}">
                      <a16:colId xmlns:a16="http://schemas.microsoft.com/office/drawing/2014/main" val="4252850296"/>
                    </a:ext>
                  </a:extLst>
                </a:gridCol>
                <a:gridCol w="1156693">
                  <a:extLst>
                    <a:ext uri="{9D8B030D-6E8A-4147-A177-3AD203B41FA5}">
                      <a16:colId xmlns:a16="http://schemas.microsoft.com/office/drawing/2014/main" val="921485760"/>
                    </a:ext>
                  </a:extLst>
                </a:gridCol>
                <a:gridCol w="385564">
                  <a:extLst>
                    <a:ext uri="{9D8B030D-6E8A-4147-A177-3AD203B41FA5}">
                      <a16:colId xmlns:a16="http://schemas.microsoft.com/office/drawing/2014/main" val="2083780100"/>
                    </a:ext>
                  </a:extLst>
                </a:gridCol>
              </a:tblGrid>
              <a:tr h="168680">
                <a:tc rowSpan="3">
                  <a:txBody>
                    <a:bodyPr/>
                    <a:lstStyle/>
                    <a:p>
                      <a:pPr algn="ctr"/>
                      <a:r>
                        <a:rPr lang="en-GB" sz="1600" dirty="0">
                          <a:effectLst/>
                          <a:latin typeface="Comic Sans MS" panose="030F0702030302020204" pitchFamily="66" charset="0"/>
                        </a:rPr>
                        <a:t>ONLY 16 weeks to go!</a:t>
                      </a:r>
                      <a:endParaRPr lang="en-GB" sz="1600" dirty="0">
                        <a:effectLst/>
                        <a:latin typeface="Comic Sans MS" panose="030F0702030302020204" pitchFamily="66" charset="0"/>
                        <a:ea typeface="Times New Roman" panose="02020603050405020304" pitchFamily="18" charset="0"/>
                      </a:endParaRPr>
                    </a:p>
                  </a:txBody>
                  <a:tcPr marL="21085" marR="21085" marT="0" marB="0">
                    <a:solidFill>
                      <a:srgbClr val="FFFF00"/>
                    </a:solidFill>
                  </a:tcPr>
                </a:tc>
                <a:tc gridSpan="18">
                  <a:txBody>
                    <a:bodyPr/>
                    <a:lstStyle/>
                    <a:p>
                      <a:pPr algn="ctr"/>
                      <a:r>
                        <a:rPr lang="en-GB" sz="1200" b="1" dirty="0">
                          <a:effectLst/>
                          <a:latin typeface="Comic Sans MS" panose="030F0702030302020204" pitchFamily="66" charset="0"/>
                        </a:rPr>
                        <a:t>Revision Timetable – PAGE 2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13106474"/>
                  </a:ext>
                </a:extLst>
              </a:tr>
              <a:tr h="196794">
                <a:tc v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a:t>
                      </a:r>
                      <a:r>
                        <a:rPr lang="en-GB" sz="1100" b="1" baseline="30000" dirty="0">
                          <a:effectLst/>
                          <a:latin typeface="Comic Sans MS" panose="030F0702030302020204" pitchFamily="66" charset="0"/>
                          <a:ea typeface="Times New Roman" panose="02020603050405020304" pitchFamily="18" charset="0"/>
                        </a:rPr>
                        <a:t>rd</a:t>
                      </a:r>
                      <a:r>
                        <a:rPr lang="en-GB" sz="1100" b="1" dirty="0">
                          <a:effectLst/>
                          <a:latin typeface="Comic Sans MS" panose="030F0702030302020204" pitchFamily="66" charset="0"/>
                          <a:ea typeface="Times New Roman" panose="02020603050405020304" pitchFamily="18" charset="0"/>
                        </a:rPr>
                        <a:t> Feb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Feb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Feb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24</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Feb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a:t>
                      </a:r>
                      <a:r>
                        <a:rPr lang="en-GB" sz="1100" b="1" baseline="30000" dirty="0">
                          <a:effectLst/>
                          <a:latin typeface="Comic Sans MS" panose="030F0702030302020204" pitchFamily="66" charset="0"/>
                          <a:ea typeface="Times New Roman" panose="02020603050405020304" pitchFamily="18" charset="0"/>
                        </a:rPr>
                        <a:t>rd</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30440021"/>
                  </a:ext>
                </a:extLst>
              </a:tr>
              <a:tr h="261989">
                <a:tc vMerge="1">
                  <a:txBody>
                    <a:bodyPr/>
                    <a:lstStyle/>
                    <a:p>
                      <a:endParaRPr lang="en-GB"/>
                    </a:p>
                  </a:txBody>
                  <a:tcPr/>
                </a:tc>
                <a:tc gridSpan="3">
                  <a:txBody>
                    <a:bodyPr/>
                    <a:lstStyle/>
                    <a:p>
                      <a:pPr algn="ctr"/>
                      <a:r>
                        <a:rPr lang="en-GB" sz="1100" b="1" dirty="0">
                          <a:effectLst/>
                          <a:latin typeface="Comic Sans MS" panose="030F0702030302020204" pitchFamily="66" charset="0"/>
                        </a:rPr>
                        <a:t>Week 16</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15</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14</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13</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12</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11</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40636456"/>
                  </a:ext>
                </a:extLst>
              </a:tr>
              <a:tr h="721577">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bg1">
                        <a:lumMod val="7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The ‘Boom’: benefits, advertising and the consumer society; hire purchase; mass production, including Ford and the motor industry;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Divided society: The Red Scare and the significance of the Sacco and Vanzetti case.</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r>
                        <a:rPr lang="en-GB" sz="900" dirty="0">
                          <a:effectLst/>
                        </a:rPr>
                        <a:t>Opposition towards the New Deal from Supreme Court, Republicans and Radical politicians (Father Coughlin etc)</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Post-war American society and economy: the American Dream; McCarthyism;</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America and the ‘Great Society': the social policies of Presidents Kennedy and Johnson relating to poverty, education and health;</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Activities and practice exam Q’s from revision booklet</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65312280"/>
                  </a:ext>
                </a:extLst>
              </a:tr>
              <a:tr h="360000">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1184558330"/>
                  </a:ext>
                </a:extLst>
              </a:tr>
              <a:tr h="459186">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The ‘Boom’: inequalities of wealth; Republican government policies; stock market boom.</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American society during the Depression: unemployment; farmers; businessmen.</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Roosevelt's contribution as president; popular culture</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Popular culture in the 1950s and 1960s, including Rock and Roll and television.</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Above - continued</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Activities and practice exam Q’s from revision booklet</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2186420948"/>
                  </a:ext>
                </a:extLst>
              </a:tr>
              <a:tr h="360000">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682477645"/>
                  </a:ext>
                </a:extLst>
              </a:tr>
              <a:tr h="688778">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Social and cultural developments: entertainment, including cinema and jazz;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American society during the Depression: Hoover’s responses and unpopularity;</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The impact of the Second World War: America’s economic recovery; Lend Lease; exports.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Racial tension and developments in the Civil Rights campaigns in the 1950s and 1960s: Segregation laws;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The development and impact of feminist movements in the 1960s and early 1970s: Key individuals, groups and aims.</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Activities and practice exam Q’s from revision booklet</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549654642"/>
                  </a:ext>
                </a:extLst>
              </a:tr>
              <a:tr h="360000">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014232430"/>
                  </a:ext>
                </a:extLst>
              </a:tr>
              <a:tr h="983969">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Social and cultural developments: the position of women in society, including flappers.</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American society during the Depression: Roosevelt's election as president.</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The impact of the Second World War: social developments, including African Americans (save women for next slot)</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Racial tension and developments in the Civil Rights campaigns in the 1950s and 1960s: Martin Luther King and peaceful protests;</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r>
                        <a:rPr lang="en-GB" sz="900">
                          <a:effectLst/>
                        </a:rPr>
                        <a:t>The development and impact of feminist movements in the 1960s and early 1970s: the fight for equal pay; the National Organisation for Women, Roe v Wade (1973).</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Activities and practice exam Q’s from revision booklet</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1258183004"/>
                  </a:ext>
                </a:extLst>
              </a:tr>
              <a:tr h="360000">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2290941363"/>
                  </a:ext>
                </a:extLst>
              </a:tr>
              <a:tr h="123444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Divided society: organised crime, prohibition and their impact on society</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The effectiveness of the New Deal: What was introduced and how did it impact different groups?</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The impact of the Second World War: The experiences of women.</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r>
                        <a:rPr lang="en-GB" sz="900" dirty="0">
                          <a:effectLst/>
                        </a:rPr>
                        <a:t>Racial tension and developments in the Civil Rights campaigns in the 1950s and 1960s:  Malcolm X and the Black Power Movement; </a:t>
                      </a:r>
                    </a:p>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r>
                        <a:rPr lang="en-GB" sz="900" dirty="0">
                          <a:effectLst/>
                        </a:rPr>
                        <a:t>The development and impact of feminist movements in the 1960s and early 1970s: The Supreme Court ruling on equal rights (1972) and opposition to Equal Rights Amendment</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Activities and practice exam Q’s from revision booklet</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286452580"/>
                  </a:ext>
                </a:extLst>
              </a:tr>
              <a:tr h="360000">
                <a:tc vMerge="1">
                  <a:txBody>
                    <a:bodyPr/>
                    <a:lstStyle/>
                    <a:p>
                      <a:endParaRPr lang="en-GB"/>
                    </a:p>
                  </a:txBody>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2009503079"/>
                  </a:ext>
                </a:extLst>
              </a:tr>
              <a:tr h="32799">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Friday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577609415"/>
                  </a:ext>
                </a:extLst>
              </a:tr>
              <a:tr h="342046">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799648632"/>
                  </a:ext>
                </a:extLst>
              </a:tr>
              <a:tr h="721577">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Saturday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bg1">
                        <a:lumMod val="7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Divided society: The causes of racial tension, the experiences of immigrants and the impact of immigration; the Ku Klux Klan;</a:t>
                      </a: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The effectiveness of the New Deal: successes and limitations of first and second New Deals</a:t>
                      </a: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Post-war American society and economy: consumerism and the causes of prosperity</a:t>
                      </a: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dirty="0">
                          <a:effectLst/>
                        </a:rPr>
                        <a:t>Racial tension and developments in the Civil Rights campaigns in the 1950s and 1960s: Civil Rights Acts of 1964 and 1968.</a:t>
                      </a: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Activities and practice exam Q’s from revision booklet</a:t>
                      </a: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Activities and practice exam Q’s from revision booklet</a:t>
                      </a: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4036663700"/>
                  </a:ext>
                </a:extLst>
              </a:tr>
              <a:tr h="360000">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119168614"/>
                  </a:ext>
                </a:extLst>
              </a:tr>
            </a:tbl>
          </a:graphicData>
        </a:graphic>
      </p:graphicFrame>
    </p:spTree>
    <p:extLst>
      <p:ext uri="{BB962C8B-B14F-4D97-AF65-F5344CB8AC3E}">
        <p14:creationId xmlns:p14="http://schemas.microsoft.com/office/powerpoint/2010/main" val="3304332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B4876CC-AD8B-4692-BCC0-7BBE78C94EA5}"/>
              </a:ext>
            </a:extLst>
          </p:cNvPr>
          <p:cNvGraphicFramePr>
            <a:graphicFrameLocks noGrp="1"/>
          </p:cNvGraphicFramePr>
          <p:nvPr>
            <p:extLst>
              <p:ext uri="{D42A27DB-BD31-4B8C-83A1-F6EECF244321}">
                <p14:modId xmlns:p14="http://schemas.microsoft.com/office/powerpoint/2010/main" val="1184136132"/>
              </p:ext>
            </p:extLst>
          </p:nvPr>
        </p:nvGraphicFramePr>
        <p:xfrm>
          <a:off x="215899" y="146050"/>
          <a:ext cx="12426043" cy="9331940"/>
        </p:xfrm>
        <a:graphic>
          <a:graphicData uri="http://schemas.openxmlformats.org/drawingml/2006/table">
            <a:tbl>
              <a:tblPr>
                <a:tableStyleId>{616DA210-FB5B-4158-B5E0-FEB733F419BA}</a:tableStyleId>
              </a:tblPr>
              <a:tblGrid>
                <a:gridCol w="1121293">
                  <a:extLst>
                    <a:ext uri="{9D8B030D-6E8A-4147-A177-3AD203B41FA5}">
                      <a16:colId xmlns:a16="http://schemas.microsoft.com/office/drawing/2014/main" val="1305853786"/>
                    </a:ext>
                  </a:extLst>
                </a:gridCol>
                <a:gridCol w="376825">
                  <a:extLst>
                    <a:ext uri="{9D8B030D-6E8A-4147-A177-3AD203B41FA5}">
                      <a16:colId xmlns:a16="http://schemas.microsoft.com/office/drawing/2014/main" val="1738917994"/>
                    </a:ext>
                  </a:extLst>
                </a:gridCol>
                <a:gridCol w="1130475">
                  <a:extLst>
                    <a:ext uri="{9D8B030D-6E8A-4147-A177-3AD203B41FA5}">
                      <a16:colId xmlns:a16="http://schemas.microsoft.com/office/drawing/2014/main" val="1582195663"/>
                    </a:ext>
                  </a:extLst>
                </a:gridCol>
                <a:gridCol w="376825">
                  <a:extLst>
                    <a:ext uri="{9D8B030D-6E8A-4147-A177-3AD203B41FA5}">
                      <a16:colId xmlns:a16="http://schemas.microsoft.com/office/drawing/2014/main" val="1417526266"/>
                    </a:ext>
                  </a:extLst>
                </a:gridCol>
                <a:gridCol w="376825">
                  <a:extLst>
                    <a:ext uri="{9D8B030D-6E8A-4147-A177-3AD203B41FA5}">
                      <a16:colId xmlns:a16="http://schemas.microsoft.com/office/drawing/2014/main" val="4041864767"/>
                    </a:ext>
                  </a:extLst>
                </a:gridCol>
                <a:gridCol w="1130475">
                  <a:extLst>
                    <a:ext uri="{9D8B030D-6E8A-4147-A177-3AD203B41FA5}">
                      <a16:colId xmlns:a16="http://schemas.microsoft.com/office/drawing/2014/main" val="2206647794"/>
                    </a:ext>
                  </a:extLst>
                </a:gridCol>
                <a:gridCol w="376825">
                  <a:extLst>
                    <a:ext uri="{9D8B030D-6E8A-4147-A177-3AD203B41FA5}">
                      <a16:colId xmlns:a16="http://schemas.microsoft.com/office/drawing/2014/main" val="97617577"/>
                    </a:ext>
                  </a:extLst>
                </a:gridCol>
                <a:gridCol w="376825">
                  <a:extLst>
                    <a:ext uri="{9D8B030D-6E8A-4147-A177-3AD203B41FA5}">
                      <a16:colId xmlns:a16="http://schemas.microsoft.com/office/drawing/2014/main" val="2993756559"/>
                    </a:ext>
                  </a:extLst>
                </a:gridCol>
                <a:gridCol w="1130475">
                  <a:extLst>
                    <a:ext uri="{9D8B030D-6E8A-4147-A177-3AD203B41FA5}">
                      <a16:colId xmlns:a16="http://schemas.microsoft.com/office/drawing/2014/main" val="3760108644"/>
                    </a:ext>
                  </a:extLst>
                </a:gridCol>
                <a:gridCol w="376825">
                  <a:extLst>
                    <a:ext uri="{9D8B030D-6E8A-4147-A177-3AD203B41FA5}">
                      <a16:colId xmlns:a16="http://schemas.microsoft.com/office/drawing/2014/main" val="2393859743"/>
                    </a:ext>
                  </a:extLst>
                </a:gridCol>
                <a:gridCol w="376825">
                  <a:extLst>
                    <a:ext uri="{9D8B030D-6E8A-4147-A177-3AD203B41FA5}">
                      <a16:colId xmlns:a16="http://schemas.microsoft.com/office/drawing/2014/main" val="3434030748"/>
                    </a:ext>
                  </a:extLst>
                </a:gridCol>
                <a:gridCol w="1130475">
                  <a:extLst>
                    <a:ext uri="{9D8B030D-6E8A-4147-A177-3AD203B41FA5}">
                      <a16:colId xmlns:a16="http://schemas.microsoft.com/office/drawing/2014/main" val="108304289"/>
                    </a:ext>
                  </a:extLst>
                </a:gridCol>
                <a:gridCol w="376825">
                  <a:extLst>
                    <a:ext uri="{9D8B030D-6E8A-4147-A177-3AD203B41FA5}">
                      <a16:colId xmlns:a16="http://schemas.microsoft.com/office/drawing/2014/main" val="1308341041"/>
                    </a:ext>
                  </a:extLst>
                </a:gridCol>
                <a:gridCol w="376825">
                  <a:extLst>
                    <a:ext uri="{9D8B030D-6E8A-4147-A177-3AD203B41FA5}">
                      <a16:colId xmlns:a16="http://schemas.microsoft.com/office/drawing/2014/main" val="2824141021"/>
                    </a:ext>
                  </a:extLst>
                </a:gridCol>
                <a:gridCol w="1130475">
                  <a:extLst>
                    <a:ext uri="{9D8B030D-6E8A-4147-A177-3AD203B41FA5}">
                      <a16:colId xmlns:a16="http://schemas.microsoft.com/office/drawing/2014/main" val="1241755440"/>
                    </a:ext>
                  </a:extLst>
                </a:gridCol>
                <a:gridCol w="376825">
                  <a:extLst>
                    <a:ext uri="{9D8B030D-6E8A-4147-A177-3AD203B41FA5}">
                      <a16:colId xmlns:a16="http://schemas.microsoft.com/office/drawing/2014/main" val="447697772"/>
                    </a:ext>
                  </a:extLst>
                </a:gridCol>
                <a:gridCol w="376825">
                  <a:extLst>
                    <a:ext uri="{9D8B030D-6E8A-4147-A177-3AD203B41FA5}">
                      <a16:colId xmlns:a16="http://schemas.microsoft.com/office/drawing/2014/main" val="437480894"/>
                    </a:ext>
                  </a:extLst>
                </a:gridCol>
                <a:gridCol w="1130475">
                  <a:extLst>
                    <a:ext uri="{9D8B030D-6E8A-4147-A177-3AD203B41FA5}">
                      <a16:colId xmlns:a16="http://schemas.microsoft.com/office/drawing/2014/main" val="3954734883"/>
                    </a:ext>
                  </a:extLst>
                </a:gridCol>
                <a:gridCol w="376825">
                  <a:extLst>
                    <a:ext uri="{9D8B030D-6E8A-4147-A177-3AD203B41FA5}">
                      <a16:colId xmlns:a16="http://schemas.microsoft.com/office/drawing/2014/main" val="2937877604"/>
                    </a:ext>
                  </a:extLst>
                </a:gridCol>
              </a:tblGrid>
              <a:tr h="200116">
                <a:tc rowSpan="3">
                  <a:txBody>
                    <a:bodyPr/>
                    <a:lstStyle/>
                    <a:p>
                      <a:pPr algn="ctr"/>
                      <a:r>
                        <a:rPr lang="en-GB" sz="1600" dirty="0">
                          <a:effectLst/>
                          <a:latin typeface="Comic Sans MS" panose="030F0702030302020204" pitchFamily="66" charset="0"/>
                        </a:rPr>
                        <a:t>ONLY 10 weeks to go!</a:t>
                      </a:r>
                      <a:endParaRPr lang="en-GB" sz="1600" dirty="0">
                        <a:effectLst/>
                        <a:latin typeface="Comic Sans MS" panose="030F0702030302020204" pitchFamily="66" charset="0"/>
                        <a:ea typeface="Times New Roman" panose="02020603050405020304" pitchFamily="18" charset="0"/>
                      </a:endParaRPr>
                    </a:p>
                  </a:txBody>
                  <a:tcPr marL="24343" marR="24343" marT="0" marB="0">
                    <a:solidFill>
                      <a:srgbClr val="FFFF00"/>
                    </a:solidFill>
                  </a:tcPr>
                </a:tc>
                <a:tc gridSpan="18">
                  <a:txBody>
                    <a:bodyPr/>
                    <a:lstStyle/>
                    <a:p>
                      <a:pPr algn="ctr"/>
                      <a:r>
                        <a:rPr lang="en-GB" sz="1200" b="1" dirty="0">
                          <a:effectLst/>
                          <a:latin typeface="Comic Sans MS" panose="030F0702030302020204" pitchFamily="66" charset="0"/>
                        </a:rPr>
                        <a:t>Revision Timetable – PAGE 1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6444677"/>
                  </a:ext>
                </a:extLst>
              </a:tr>
              <a:tr h="230065">
                <a:tc v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24</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31</a:t>
                      </a:r>
                      <a:r>
                        <a:rPr lang="en-GB" sz="1100" b="1" baseline="30000" dirty="0">
                          <a:effectLst/>
                          <a:latin typeface="Comic Sans MS" panose="030F0702030302020204" pitchFamily="66" charset="0"/>
                          <a:ea typeface="Times New Roman" panose="02020603050405020304" pitchFamily="18" charset="0"/>
                        </a:rPr>
                        <a:t>st</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effectLst/>
                          <a:latin typeface="Comic Sans MS" panose="030F0702030302020204" pitchFamily="66" charset="0"/>
                          <a:ea typeface="Times New Roman" panose="02020603050405020304" pitchFamily="18" charset="0"/>
                        </a:rPr>
                        <a:t>Mon 14</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11024231"/>
                  </a:ext>
                </a:extLst>
              </a:tr>
              <a:tr h="300069">
                <a:tc vMerge="1">
                  <a:txBody>
                    <a:bodyPr/>
                    <a:lstStyle/>
                    <a:p>
                      <a:endParaRPr lang="en-GB"/>
                    </a:p>
                  </a:txBody>
                  <a:tcPr/>
                </a:tc>
                <a:tc gridSpan="3">
                  <a:txBody>
                    <a:bodyPr/>
                    <a:lstStyle/>
                    <a:p>
                      <a:pPr algn="ctr"/>
                      <a:r>
                        <a:rPr lang="en-GB" sz="1100" b="1" dirty="0">
                          <a:effectLst/>
                          <a:latin typeface="Comic Sans MS" panose="030F0702030302020204" pitchFamily="66" charset="0"/>
                        </a:rPr>
                        <a:t>Week 10</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9</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8</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Week 7</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a:effectLst/>
                          <a:latin typeface="Comic Sans MS" panose="030F0702030302020204" pitchFamily="66" charset="0"/>
                        </a:rPr>
                        <a:t>Week 6</a:t>
                      </a:r>
                      <a:endParaRPr lang="en-GB" sz="1100" b="1">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5</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09495002"/>
                  </a:ext>
                </a:extLst>
              </a:tr>
              <a:tr h="402616">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dirty="0">
                          <a:effectLst/>
                        </a:rPr>
                        <a:t>Natural and supernatural causes of disease</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Medieval surgery ideas and techniques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r>
                        <a:rPr lang="en-GB" sz="900" dirty="0">
                          <a:effectLst/>
                        </a:rPr>
                        <a:t>Impact of the Renaissance on medicine</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Inoculation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Anaesthetics inc. Simpson and chloroform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Alternative treatments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115653628"/>
                  </a:ext>
                </a:extLst>
              </a:tr>
              <a:tr h="632683">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Hippocrates ideas, methods and treatments</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Public health in towns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Opposition to change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Edward Jenner: vaccination and opposition to change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Antiseptics inc. Lister and carbolic acid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Impact of war and technology on surgery inc. plastic surgery, blood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691291726"/>
                  </a:ext>
                </a:extLst>
              </a:tr>
              <a:tr h="360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47073853"/>
                  </a:ext>
                </a:extLst>
              </a:tr>
              <a:tr h="599816">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18912910"/>
                  </a:ext>
                </a:extLst>
              </a:tr>
              <a:tr h="517649">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dirty="0">
                          <a:effectLst/>
                        </a:rPr>
                        <a:t>Galen’s ideas, methods and treatments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Public health in monasteries</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Traditional and new methods of treatment inc. quackery</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Pasteur and germ theory</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Surgical procedures</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Transfusions, X-rays, transplant surgery</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22336556"/>
                  </a:ext>
                </a:extLst>
              </a:tr>
              <a:tr h="862749">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Aseptic surgery</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Modern surgical methods inc. lasers, radiation therapy and keyhole surgery</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1931304675"/>
                  </a:ext>
                </a:extLst>
              </a:tr>
              <a:tr h="632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dirty="0">
                          <a:effectLst/>
                        </a:rPr>
                        <a:t>Medieval doctor training inc. causes of disease and treatments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Black Death inc. beliefs about causes, treatment and prevention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Plague and public health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Koch and microbe hunting</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Public health problems in industrial Britain</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272772111"/>
                  </a:ext>
                </a:extLst>
              </a:tr>
              <a:tr h="460133">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Cholera epidemics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Importance of Booth, Rowntree and the Boer War</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775301773"/>
                  </a:ext>
                </a:extLst>
              </a:tr>
              <a:tr h="7477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Contribution of Christianity to medical understanding and treatment</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Vesalius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Growth of hospitals in the 18</a:t>
                      </a:r>
                      <a:r>
                        <a:rPr lang="en-GB" sz="900" baseline="30000" dirty="0">
                          <a:effectLst/>
                        </a:rPr>
                        <a:t>th</a:t>
                      </a:r>
                      <a:r>
                        <a:rPr lang="en-GB" sz="900" dirty="0">
                          <a:effectLst/>
                        </a:rPr>
                        <a:t> century (before 1800 – E.M era)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Pasteur and vaccination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Role of public health reformers</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Impact of the liberal reforms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05841616"/>
                  </a:ext>
                </a:extLst>
              </a:tr>
              <a:tr h="862749">
                <a:tc vMerge="1">
                  <a:txBody>
                    <a:bodyPr/>
                    <a:lstStyle/>
                    <a:p>
                      <a:endParaRPr lang="en-GB"/>
                    </a:p>
                  </a:txBody>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Local and national government involvement inc. the 1848 and 1875 public health acts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Impact of WW1 and 2 on public health and housing</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429647917"/>
                  </a:ext>
                </a:extLst>
              </a:tr>
              <a:tr h="360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Friday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863502177"/>
                  </a:ext>
                </a:extLst>
              </a:tr>
              <a:tr h="599816">
                <a:tc vMerge="1">
                  <a:txBody>
                    <a:bodyPr/>
                    <a:lstStyle/>
                    <a:p>
                      <a:endParaRPr lang="en-GB"/>
                    </a:p>
                  </a:txBody>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2515972127"/>
                  </a:ext>
                </a:extLst>
              </a:tr>
              <a:tr h="7477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Saturday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dirty="0">
                          <a:effectLst/>
                        </a:rPr>
                        <a:t>Medieval Hospitals</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Harvey</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Changes to the status and training of doctors and surgeons in the late 1800s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Ehrlich and magic bullets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Penicillin and development of the pharmaceutical industry</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Beveridge report and welfare state + creation and development of NHS</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4150467621"/>
                  </a:ext>
                </a:extLst>
              </a:tr>
              <a:tr h="805232">
                <a:tc vMerge="1">
                  <a:txBody>
                    <a:bodyPr/>
                    <a:lstStyle/>
                    <a:p>
                      <a:endParaRPr lang="en-GB"/>
                    </a:p>
                  </a:txBody>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r>
                        <a:rPr lang="en-GB" sz="900">
                          <a:effectLst/>
                        </a:rPr>
                        <a:t>Contribution of Islam to medical understanding and treatment inc. surgery</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Pare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dirty="0">
                          <a:effectLst/>
                        </a:rPr>
                        <a:t>John Hunter  </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Everyday treatments and remedies </a:t>
                      </a: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New diseases and treatments and Antibiotic resistance</a:t>
                      </a: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Modern health care issues inc. cost and choices</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064209203"/>
                  </a:ext>
                </a:extLst>
              </a:tr>
            </a:tbl>
          </a:graphicData>
        </a:graphic>
      </p:graphicFrame>
    </p:spTree>
    <p:extLst>
      <p:ext uri="{BB962C8B-B14F-4D97-AF65-F5344CB8AC3E}">
        <p14:creationId xmlns:p14="http://schemas.microsoft.com/office/powerpoint/2010/main" val="1076697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B4876CC-AD8B-4692-BCC0-7BBE78C94EA5}"/>
              </a:ext>
            </a:extLst>
          </p:cNvPr>
          <p:cNvGraphicFramePr>
            <a:graphicFrameLocks noGrp="1"/>
          </p:cNvGraphicFramePr>
          <p:nvPr>
            <p:extLst>
              <p:ext uri="{D42A27DB-BD31-4B8C-83A1-F6EECF244321}">
                <p14:modId xmlns:p14="http://schemas.microsoft.com/office/powerpoint/2010/main" val="1539179820"/>
              </p:ext>
            </p:extLst>
          </p:nvPr>
        </p:nvGraphicFramePr>
        <p:xfrm>
          <a:off x="215900" y="84222"/>
          <a:ext cx="12397020" cy="9270240"/>
        </p:xfrm>
        <a:graphic>
          <a:graphicData uri="http://schemas.openxmlformats.org/drawingml/2006/table">
            <a:tbl>
              <a:tblPr>
                <a:tableStyleId>{616DA210-FB5B-4158-B5E0-FEB733F419BA}</a:tableStyleId>
              </a:tblPr>
              <a:tblGrid>
                <a:gridCol w="1120272">
                  <a:extLst>
                    <a:ext uri="{9D8B030D-6E8A-4147-A177-3AD203B41FA5}">
                      <a16:colId xmlns:a16="http://schemas.microsoft.com/office/drawing/2014/main" val="1305853786"/>
                    </a:ext>
                  </a:extLst>
                </a:gridCol>
                <a:gridCol w="376482">
                  <a:extLst>
                    <a:ext uri="{9D8B030D-6E8A-4147-A177-3AD203B41FA5}">
                      <a16:colId xmlns:a16="http://schemas.microsoft.com/office/drawing/2014/main" val="1738917994"/>
                    </a:ext>
                  </a:extLst>
                </a:gridCol>
                <a:gridCol w="1126494">
                  <a:extLst>
                    <a:ext uri="{9D8B030D-6E8A-4147-A177-3AD203B41FA5}">
                      <a16:colId xmlns:a16="http://schemas.microsoft.com/office/drawing/2014/main" val="1582195663"/>
                    </a:ext>
                  </a:extLst>
                </a:gridCol>
                <a:gridCol w="376482">
                  <a:extLst>
                    <a:ext uri="{9D8B030D-6E8A-4147-A177-3AD203B41FA5}">
                      <a16:colId xmlns:a16="http://schemas.microsoft.com/office/drawing/2014/main" val="1417526266"/>
                    </a:ext>
                  </a:extLst>
                </a:gridCol>
                <a:gridCol w="376482">
                  <a:extLst>
                    <a:ext uri="{9D8B030D-6E8A-4147-A177-3AD203B41FA5}">
                      <a16:colId xmlns:a16="http://schemas.microsoft.com/office/drawing/2014/main" val="4041864767"/>
                    </a:ext>
                  </a:extLst>
                </a:gridCol>
                <a:gridCol w="1126494">
                  <a:extLst>
                    <a:ext uri="{9D8B030D-6E8A-4147-A177-3AD203B41FA5}">
                      <a16:colId xmlns:a16="http://schemas.microsoft.com/office/drawing/2014/main" val="2206647794"/>
                    </a:ext>
                  </a:extLst>
                </a:gridCol>
                <a:gridCol w="376482">
                  <a:extLst>
                    <a:ext uri="{9D8B030D-6E8A-4147-A177-3AD203B41FA5}">
                      <a16:colId xmlns:a16="http://schemas.microsoft.com/office/drawing/2014/main" val="97617577"/>
                    </a:ext>
                  </a:extLst>
                </a:gridCol>
                <a:gridCol w="376482">
                  <a:extLst>
                    <a:ext uri="{9D8B030D-6E8A-4147-A177-3AD203B41FA5}">
                      <a16:colId xmlns:a16="http://schemas.microsoft.com/office/drawing/2014/main" val="2993756559"/>
                    </a:ext>
                  </a:extLst>
                </a:gridCol>
                <a:gridCol w="1126494">
                  <a:extLst>
                    <a:ext uri="{9D8B030D-6E8A-4147-A177-3AD203B41FA5}">
                      <a16:colId xmlns:a16="http://schemas.microsoft.com/office/drawing/2014/main" val="3760108644"/>
                    </a:ext>
                  </a:extLst>
                </a:gridCol>
                <a:gridCol w="376482">
                  <a:extLst>
                    <a:ext uri="{9D8B030D-6E8A-4147-A177-3AD203B41FA5}">
                      <a16:colId xmlns:a16="http://schemas.microsoft.com/office/drawing/2014/main" val="2393859743"/>
                    </a:ext>
                  </a:extLst>
                </a:gridCol>
                <a:gridCol w="376482">
                  <a:extLst>
                    <a:ext uri="{9D8B030D-6E8A-4147-A177-3AD203B41FA5}">
                      <a16:colId xmlns:a16="http://schemas.microsoft.com/office/drawing/2014/main" val="3434030748"/>
                    </a:ext>
                  </a:extLst>
                </a:gridCol>
                <a:gridCol w="1126494">
                  <a:extLst>
                    <a:ext uri="{9D8B030D-6E8A-4147-A177-3AD203B41FA5}">
                      <a16:colId xmlns:a16="http://schemas.microsoft.com/office/drawing/2014/main" val="108304289"/>
                    </a:ext>
                  </a:extLst>
                </a:gridCol>
                <a:gridCol w="376482">
                  <a:extLst>
                    <a:ext uri="{9D8B030D-6E8A-4147-A177-3AD203B41FA5}">
                      <a16:colId xmlns:a16="http://schemas.microsoft.com/office/drawing/2014/main" val="1308341041"/>
                    </a:ext>
                  </a:extLst>
                </a:gridCol>
                <a:gridCol w="3758916">
                  <a:extLst>
                    <a:ext uri="{9D8B030D-6E8A-4147-A177-3AD203B41FA5}">
                      <a16:colId xmlns:a16="http://schemas.microsoft.com/office/drawing/2014/main" val="2824141021"/>
                    </a:ext>
                  </a:extLst>
                </a:gridCol>
              </a:tblGrid>
              <a:tr h="356065">
                <a:tc rowSpan="3">
                  <a:txBody>
                    <a:bodyPr/>
                    <a:lstStyle/>
                    <a:p>
                      <a:pPr algn="ctr"/>
                      <a:r>
                        <a:rPr lang="en-GB" sz="1800" dirty="0">
                          <a:effectLst/>
                          <a:latin typeface="Comic Sans MS" panose="030F0702030302020204" pitchFamily="66" charset="0"/>
                        </a:rPr>
                        <a:t>ONLY 4 weeks to go!</a:t>
                      </a:r>
                      <a:endParaRPr lang="en-GB" sz="1800" dirty="0">
                        <a:effectLst/>
                        <a:latin typeface="Comic Sans MS" panose="030F0702030302020204" pitchFamily="66" charset="0"/>
                        <a:ea typeface="Times New Roman" panose="02020603050405020304" pitchFamily="18" charset="0"/>
                      </a:endParaRPr>
                    </a:p>
                  </a:txBody>
                  <a:tcPr marL="24343" marR="24343" marT="0" marB="0">
                    <a:solidFill>
                      <a:srgbClr val="FFFF00"/>
                    </a:solidFill>
                  </a:tcPr>
                </a:tc>
                <a:tc gridSpan="1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effectLst/>
                          <a:latin typeface="Comic Sans MS" panose="030F0702030302020204" pitchFamily="66" charset="0"/>
                        </a:rPr>
                        <a:t>PAGE 4 (Lizzy focused)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6444677"/>
                  </a:ext>
                </a:extLst>
              </a:tr>
              <a:tr h="223967">
                <a:tc v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21</a:t>
                      </a:r>
                      <a:r>
                        <a:rPr lang="en-GB" sz="1100" b="1" baseline="30000" dirty="0">
                          <a:effectLst/>
                          <a:latin typeface="Comic Sans MS" panose="030F0702030302020204" pitchFamily="66" charset="0"/>
                          <a:ea typeface="Times New Roman" panose="02020603050405020304" pitchFamily="18" charset="0"/>
                        </a:rPr>
                        <a:t>st</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effectLst/>
                          <a:latin typeface="Comic Sans MS" panose="030F0702030302020204" pitchFamily="66" charset="0"/>
                          <a:ea typeface="Times New Roman" panose="02020603050405020304" pitchFamily="18" charset="0"/>
                        </a:rPr>
                        <a:t>Mon 28</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5</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May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12</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May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rowSpan="16">
                  <a:txBody>
                    <a:bodyPr/>
                    <a:lstStyle/>
                    <a:p>
                      <a:pPr algn="ctr"/>
                      <a:endParaRPr lang="en-GB" sz="1400" b="1" dirty="0">
                        <a:effectLst/>
                        <a:latin typeface="Comic Sans MS" panose="030F0702030302020204" pitchFamily="66" charset="0"/>
                        <a:ea typeface="Times New Roman" panose="02020603050405020304" pitchFamily="18" charset="0"/>
                      </a:endParaRPr>
                    </a:p>
                    <a:p>
                      <a:pPr algn="ctr"/>
                      <a:endParaRPr lang="en-GB" sz="1400" b="1" dirty="0">
                        <a:effectLst/>
                        <a:latin typeface="Comic Sans MS" panose="030F0702030302020204" pitchFamily="66" charset="0"/>
                        <a:ea typeface="Times New Roman" panose="02020603050405020304" pitchFamily="18" charset="0"/>
                      </a:endParaRPr>
                    </a:p>
                    <a:p>
                      <a:pPr algn="ctr"/>
                      <a:r>
                        <a:rPr lang="en-GB" sz="1600" b="1" dirty="0">
                          <a:effectLst/>
                          <a:latin typeface="Comic Sans MS" panose="030F0702030302020204" pitchFamily="66" charset="0"/>
                          <a:ea typeface="Times New Roman" panose="02020603050405020304" pitchFamily="18" charset="0"/>
                        </a:rPr>
                        <a:t>Map out your timetable for Elizabethan England revision in this last 4 weeks.</a:t>
                      </a:r>
                    </a:p>
                    <a:p>
                      <a:pPr algn="ctr"/>
                      <a:endParaRPr lang="en-GB" sz="1600" b="1" dirty="0">
                        <a:effectLst/>
                        <a:latin typeface="Comic Sans MS" panose="030F0702030302020204" pitchFamily="66" charset="0"/>
                        <a:ea typeface="Times New Roman" panose="02020603050405020304" pitchFamily="18" charset="0"/>
                      </a:endParaRPr>
                    </a:p>
                    <a:p>
                      <a:pPr algn="ctr"/>
                      <a:r>
                        <a:rPr lang="en-GB" sz="1600" b="1" dirty="0">
                          <a:effectLst/>
                          <a:latin typeface="Comic Sans MS" panose="030F0702030302020204" pitchFamily="66" charset="0"/>
                          <a:ea typeface="Times New Roman" panose="02020603050405020304" pitchFamily="18" charset="0"/>
                        </a:rPr>
                        <a:t>You can use either the PLC in your exercise book or the Elizabethan England page on </a:t>
                      </a:r>
                      <a:r>
                        <a:rPr lang="en-GB" sz="1600" b="1" dirty="0">
                          <a:effectLst/>
                          <a:latin typeface="Comic Sans MS" panose="030F0702030302020204" pitchFamily="66" charset="0"/>
                          <a:ea typeface="Times New Roman" panose="02020603050405020304" pitchFamily="18" charset="0"/>
                          <a:hlinkClick r:id="rId2"/>
                        </a:rPr>
                        <a:t>www.historyis.net</a:t>
                      </a:r>
                      <a:r>
                        <a:rPr lang="en-GB" sz="1600" b="1" dirty="0">
                          <a:effectLst/>
                          <a:latin typeface="Comic Sans MS" panose="030F0702030302020204" pitchFamily="66" charset="0"/>
                          <a:ea typeface="Times New Roman" panose="02020603050405020304" pitchFamily="18" charset="0"/>
                        </a:rPr>
                        <a:t> to help you by using the list on the Elizabethan England home page</a:t>
                      </a: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r>
                        <a:rPr lang="en-GB" sz="1600" b="1" dirty="0">
                          <a:effectLst/>
                          <a:latin typeface="Comic Sans MS" panose="030F0702030302020204" pitchFamily="66" charset="0"/>
                          <a:ea typeface="Times New Roman" panose="02020603050405020304" pitchFamily="18" charset="0"/>
                        </a:rPr>
                        <a:t>There is also time between exam 1 and exam 2 including a half term, should you have a few remaining items to revise for Paper 2</a:t>
                      </a:r>
                    </a:p>
                  </a:txBody>
                  <a:tcPr marL="24343" marR="24343" marT="0" marB="0">
                    <a:solidFill>
                      <a:schemeClr val="bg1"/>
                    </a:solidFill>
                  </a:tcPr>
                </a:tc>
                <a:extLst>
                  <a:ext uri="{0D108BD9-81ED-4DB2-BD59-A6C34878D82A}">
                    <a16:rowId xmlns:a16="http://schemas.microsoft.com/office/drawing/2014/main" val="2911024231"/>
                  </a:ext>
                </a:extLst>
              </a:tr>
              <a:tr h="326393">
                <a:tc vMerge="1">
                  <a:txBody>
                    <a:bodyPr/>
                    <a:lstStyle/>
                    <a:p>
                      <a:endParaRPr lang="en-GB"/>
                    </a:p>
                  </a:txBody>
                  <a:tcPr/>
                </a:tc>
                <a:tc gridSpan="3">
                  <a:txBody>
                    <a:bodyPr/>
                    <a:lstStyle/>
                    <a:p>
                      <a:pPr algn="ctr"/>
                      <a:r>
                        <a:rPr lang="en-GB" sz="1100" b="1" dirty="0">
                          <a:effectLst/>
                          <a:latin typeface="Comic Sans MS" panose="030F0702030302020204" pitchFamily="66" charset="0"/>
                        </a:rPr>
                        <a:t>Week 4</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a:effectLst/>
                          <a:latin typeface="Comic Sans MS" panose="030F0702030302020204" pitchFamily="66" charset="0"/>
                        </a:rPr>
                        <a:t>Week 3</a:t>
                      </a:r>
                      <a:endParaRPr lang="en-GB" sz="1100" b="1">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2</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SO IT BEGINS</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vMerge="1">
                  <a:txBody>
                    <a:bodyPr/>
                    <a:lstStyle/>
                    <a:p>
                      <a:pPr algn="ct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extLst>
                  <a:ext uri="{0D108BD9-81ED-4DB2-BD59-A6C34878D82A}">
                    <a16:rowId xmlns:a16="http://schemas.microsoft.com/office/drawing/2014/main" val="3709495002"/>
                  </a:ext>
                </a:extLst>
              </a:tr>
              <a:tr h="39194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115653628"/>
                  </a:ext>
                </a:extLst>
              </a:tr>
              <a:tr h="615912">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691291726"/>
                  </a:ext>
                </a:extLst>
              </a:tr>
              <a:tr h="350457">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47073853"/>
                  </a:ext>
                </a:extLst>
              </a:tr>
              <a:tr h="583917">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18912910"/>
                  </a:ext>
                </a:extLst>
              </a:tr>
              <a:tr h="503927">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22336556"/>
                  </a:ext>
                </a:extLst>
              </a:tr>
              <a:tr h="83988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1931304675"/>
                  </a:ext>
                </a:extLst>
              </a:tr>
              <a:tr h="615912">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272772111"/>
                  </a:ext>
                </a:extLst>
              </a:tr>
              <a:tr h="447936">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775301773"/>
                  </a:ext>
                </a:extLst>
              </a:tr>
              <a:tr h="72789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05841616"/>
                  </a:ext>
                </a:extLst>
              </a:tr>
              <a:tr h="83988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429647917"/>
                  </a:ext>
                </a:extLst>
              </a:tr>
              <a:tr h="350457">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Friday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863502177"/>
                  </a:ext>
                </a:extLst>
              </a:tr>
              <a:tr h="583917">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2515972127"/>
                  </a:ext>
                </a:extLst>
              </a:tr>
              <a:tr h="72789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Saturday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4150467621"/>
                  </a:ext>
                </a:extLst>
              </a:tr>
              <a:tr h="783887">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064209203"/>
                  </a:ext>
                </a:extLst>
              </a:tr>
            </a:tbl>
          </a:graphicData>
        </a:graphic>
      </p:graphicFrame>
      <p:sp>
        <p:nvSpPr>
          <p:cNvPr id="3" name="Arrow: Left 2">
            <a:extLst>
              <a:ext uri="{FF2B5EF4-FFF2-40B4-BE49-F238E27FC236}">
                <a16:creationId xmlns:a16="http://schemas.microsoft.com/office/drawing/2014/main" id="{C0C90D29-DB3F-4290-9284-7DA845459CCB}"/>
              </a:ext>
            </a:extLst>
          </p:cNvPr>
          <p:cNvSpPr/>
          <p:nvPr/>
        </p:nvSpPr>
        <p:spPr>
          <a:xfrm>
            <a:off x="9047747" y="3320716"/>
            <a:ext cx="1600200" cy="637673"/>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49001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3AAFAF72E5CB48BB93474378192294" ma:contentTypeVersion="18" ma:contentTypeDescription="Create a new document." ma:contentTypeScope="" ma:versionID="a7b38bdbb28a99a6d6e2362bbc00b8c7">
  <xsd:schema xmlns:xsd="http://www.w3.org/2001/XMLSchema" xmlns:xs="http://www.w3.org/2001/XMLSchema" xmlns:p="http://schemas.microsoft.com/office/2006/metadata/properties" xmlns:ns2="a6e6704f-5820-409f-bc19-ee9a486afea1" xmlns:ns3="7387d3b5-7b61-40e2-8f61-f274bfe1cead" targetNamespace="http://schemas.microsoft.com/office/2006/metadata/properties" ma:root="true" ma:fieldsID="ae38804e52757df0e1ab4ea6c7d88002" ns2:_="" ns3:_="">
    <xsd:import namespace="a6e6704f-5820-409f-bc19-ee9a486afea1"/>
    <xsd:import namespace="7387d3b5-7b61-40e2-8f61-f274bfe1cea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6704f-5820-409f-bc19-ee9a486afe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2c77a08-813b-4513-ade2-964f7cfd357e"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87d3b5-7b61-40e2-8f61-f274bfe1cea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a8cf70f-cb80-4cd0-b19b-9d3f86a90946}" ma:internalName="TaxCatchAll" ma:showField="CatchAllData" ma:web="7387d3b5-7b61-40e2-8f61-f274bfe1cea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6e6704f-5820-409f-bc19-ee9a486afea1">
      <Terms xmlns="http://schemas.microsoft.com/office/infopath/2007/PartnerControls"/>
    </lcf76f155ced4ddcb4097134ff3c332f>
    <TaxCatchAll xmlns="7387d3b5-7b61-40e2-8f61-f274bfe1cead" xsi:nil="true"/>
  </documentManagement>
</p:properties>
</file>

<file path=customXml/itemProps1.xml><?xml version="1.0" encoding="utf-8"?>
<ds:datastoreItem xmlns:ds="http://schemas.openxmlformats.org/officeDocument/2006/customXml" ds:itemID="{B6FA35C0-F8FE-436E-9173-C9B850D21311}">
  <ds:schemaRefs>
    <ds:schemaRef ds:uri="http://schemas.microsoft.com/sharepoint/v3/contenttype/forms"/>
  </ds:schemaRefs>
</ds:datastoreItem>
</file>

<file path=customXml/itemProps2.xml><?xml version="1.0" encoding="utf-8"?>
<ds:datastoreItem xmlns:ds="http://schemas.openxmlformats.org/officeDocument/2006/customXml" ds:itemID="{F7141202-A4AB-4839-A748-B8C1DAC395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e6704f-5820-409f-bc19-ee9a486afea1"/>
    <ds:schemaRef ds:uri="7387d3b5-7b61-40e2-8f61-f274bfe1ce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6AE1AD-5273-4F93-8695-88C933C051DA}">
  <ds:schemaRefs>
    <ds:schemaRef ds:uri="http://purl.org/dc/elements/1.1/"/>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7387d3b5-7b61-40e2-8f61-f274bfe1cead"/>
    <ds:schemaRef ds:uri="a6e6704f-5820-409f-bc19-ee9a486afea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184</TotalTime>
  <Words>3679</Words>
  <Application>Microsoft Office PowerPoint</Application>
  <PresentationFormat>A3 Paper (297x420 mm)</PresentationFormat>
  <Paragraphs>972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Comic Sans MS</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 Wadley</cp:lastModifiedBy>
  <cp:revision>6</cp:revision>
  <dcterms:created xsi:type="dcterms:W3CDTF">2020-12-13T16:13:18Z</dcterms:created>
  <dcterms:modified xsi:type="dcterms:W3CDTF">2024-12-11T09:43:49Z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0x010100B13AAFAF72E5CB48BB93474378192294</vt:lpwstr>
  </property>
  <property fmtid="{D5CDD505-2E9C-101B-9397-08002B2CF9AE}" pid="3" name="MediaServiceImageTags">
    <vt:lpwstr/>
  </property>
</Properties>
</file>