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4"/>
  </p:sldMasterIdLst>
  <p:sldIdLst>
    <p:sldId id="263" r:id="rId5"/>
    <p:sldId id="261" r:id="rId6"/>
    <p:sldId id="262" r:id="rId7"/>
    <p:sldId id="256" r:id="rId8"/>
    <p:sldId id="257" r:id="rId9"/>
    <p:sldId id="258" r:id="rId10"/>
    <p:sldId id="260" r:id="rId11"/>
  </p:sldIdLst>
  <p:sldSz cx="12801600" cy="9601200" type="A3"/>
  <p:notesSz cx="9926638" cy="14352588"/>
  <p:defaultTextStyle>
    <a:defPPr>
      <a:defRPr lang="en-GB"/>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16DA210-FB5B-4158-B5E0-FEB733F419BA}" styleName="Light Style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972" autoAdjust="0"/>
    <p:restoredTop sz="94660"/>
  </p:normalViewPr>
  <p:slideViewPr>
    <p:cSldViewPr snapToGrid="0">
      <p:cViewPr varScale="1">
        <p:scale>
          <a:sx n="73" d="100"/>
          <a:sy n="73" d="100"/>
        </p:scale>
        <p:origin x="603" y="4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tableStyles" Target="tableStyle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60120" y="1571308"/>
            <a:ext cx="10881360" cy="3342640"/>
          </a:xfrm>
        </p:spPr>
        <p:txBody>
          <a:bodyPr anchor="b"/>
          <a:lstStyle>
            <a:lvl1pPr algn="ctr">
              <a:defRPr sz="8000"/>
            </a:lvl1pPr>
          </a:lstStyle>
          <a:p>
            <a:r>
              <a:rPr lang="en-US" dirty="0"/>
              <a:t>Click to edit Master title style</a:t>
            </a:r>
          </a:p>
        </p:txBody>
      </p:sp>
      <p:sp>
        <p:nvSpPr>
          <p:cNvPr id="3" name="Subtitle 2"/>
          <p:cNvSpPr>
            <a:spLocks noGrp="1"/>
          </p:cNvSpPr>
          <p:nvPr>
            <p:ph type="subTitle" idx="1"/>
          </p:nvPr>
        </p:nvSpPr>
        <p:spPr>
          <a:xfrm>
            <a:off x="1600200" y="5042853"/>
            <a:ext cx="9601200" cy="2318067"/>
          </a:xfrm>
        </p:spPr>
        <p:txBody>
          <a:bodyPr/>
          <a:lstStyle>
            <a:lvl1pPr marL="0" indent="0" algn="ctr">
              <a:buNone/>
              <a:defRPr sz="3200"/>
            </a:lvl1pPr>
            <a:lvl2pPr marL="609585" indent="0" algn="ctr">
              <a:buNone/>
              <a:defRPr sz="2667"/>
            </a:lvl2pPr>
            <a:lvl3pPr marL="1219170" indent="0" algn="ctr">
              <a:buNone/>
              <a:defRPr sz="2400"/>
            </a:lvl3pPr>
            <a:lvl4pPr marL="1828754" indent="0" algn="ctr">
              <a:buNone/>
              <a:defRPr sz="2133"/>
            </a:lvl4pPr>
            <a:lvl5pPr marL="2438339" indent="0" algn="ctr">
              <a:buNone/>
              <a:defRPr sz="2133"/>
            </a:lvl5pPr>
            <a:lvl6pPr marL="3047924" indent="0" algn="ctr">
              <a:buNone/>
              <a:defRPr sz="2133"/>
            </a:lvl6pPr>
            <a:lvl7pPr marL="3657509" indent="0" algn="ctr">
              <a:buNone/>
              <a:defRPr sz="2133"/>
            </a:lvl7pPr>
            <a:lvl8pPr marL="4267093" indent="0" algn="ctr">
              <a:buNone/>
              <a:defRPr sz="2133"/>
            </a:lvl8pPr>
            <a:lvl9pPr marL="4876678" indent="0" algn="ctr">
              <a:buNone/>
              <a:defRPr sz="2133"/>
            </a:lvl9pPr>
          </a:lstStyle>
          <a:p>
            <a:r>
              <a:rPr lang="en-US" dirty="0"/>
              <a:t>Click to edit Master subtitle style</a:t>
            </a:r>
          </a:p>
        </p:txBody>
      </p:sp>
      <p:sp>
        <p:nvSpPr>
          <p:cNvPr id="4" name="Date Placeholder 3"/>
          <p:cNvSpPr>
            <a:spLocks noGrp="1"/>
          </p:cNvSpPr>
          <p:nvPr>
            <p:ph type="dt" sz="half" idx="10"/>
          </p:nvPr>
        </p:nvSpPr>
        <p:spPr/>
        <p:txBody>
          <a:bodyPr/>
          <a:lstStyle/>
          <a:p>
            <a:fld id="{C764DE79-268F-4C1A-8933-263129D2AF90}" type="datetimeFigureOut">
              <a:rPr lang="en-US" dirty="0"/>
              <a:t>11/16/2022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389112755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Vertical Text Placeholder 2"/>
          <p:cNvSpPr>
            <a:spLocks noGrp="1"/>
          </p:cNvSpPr>
          <p:nvPr>
            <p:ph type="body" orient="vert" idx="1"/>
          </p:nvPr>
        </p:nvSpPr>
        <p:spPr/>
        <p:txBody>
          <a:bodyPr vert="eaVert"/>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C764DE79-268F-4C1A-8933-263129D2AF90}" type="datetimeFigureOut">
              <a:rPr lang="en-US" dirty="0"/>
              <a:t>11/16/2022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13766577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61146" y="511175"/>
            <a:ext cx="2760345" cy="8136573"/>
          </a:xfrm>
        </p:spPr>
        <p:txBody>
          <a:bodyPr vert="eaVert"/>
          <a:lstStyle/>
          <a:p>
            <a:r>
              <a:rPr lang="en-US" dirty="0"/>
              <a:t>Click to edit Master title style</a:t>
            </a:r>
          </a:p>
        </p:txBody>
      </p:sp>
      <p:sp>
        <p:nvSpPr>
          <p:cNvPr id="3" name="Vertical Text Placeholder 2"/>
          <p:cNvSpPr>
            <a:spLocks noGrp="1"/>
          </p:cNvSpPr>
          <p:nvPr>
            <p:ph type="body" orient="vert" idx="1"/>
          </p:nvPr>
        </p:nvSpPr>
        <p:spPr>
          <a:xfrm>
            <a:off x="880111" y="511175"/>
            <a:ext cx="8121015" cy="8136573"/>
          </a:xfrm>
        </p:spPr>
        <p:txBody>
          <a:bodyPr vert="eaVert"/>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C764DE79-268F-4C1A-8933-263129D2AF90}" type="datetimeFigureOut">
              <a:rPr lang="en-US" dirty="0"/>
              <a:t>11/16/2022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37552583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C764DE79-268F-4C1A-8933-263129D2AF90}" type="datetimeFigureOut">
              <a:rPr lang="en-US" dirty="0"/>
              <a:t>11/16/2022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37349161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73443" y="2393635"/>
            <a:ext cx="11041380" cy="3993832"/>
          </a:xfrm>
        </p:spPr>
        <p:txBody>
          <a:bodyPr anchor="b"/>
          <a:lstStyle>
            <a:lvl1pPr>
              <a:defRPr sz="8000"/>
            </a:lvl1pPr>
          </a:lstStyle>
          <a:p>
            <a:r>
              <a:rPr lang="en-US" dirty="0"/>
              <a:t>Click to edit Master title style</a:t>
            </a:r>
          </a:p>
        </p:txBody>
      </p:sp>
      <p:sp>
        <p:nvSpPr>
          <p:cNvPr id="3" name="Text Placeholder 2"/>
          <p:cNvSpPr>
            <a:spLocks noGrp="1"/>
          </p:cNvSpPr>
          <p:nvPr>
            <p:ph type="body" idx="1"/>
          </p:nvPr>
        </p:nvSpPr>
        <p:spPr>
          <a:xfrm>
            <a:off x="873443" y="6425250"/>
            <a:ext cx="11041380" cy="2100262"/>
          </a:xfrm>
        </p:spPr>
        <p:txBody>
          <a:bodyPr/>
          <a:lstStyle>
            <a:lvl1pPr marL="0" indent="0">
              <a:buNone/>
              <a:defRPr sz="3200">
                <a:solidFill>
                  <a:schemeClr val="tx1"/>
                </a:solidFill>
              </a:defRPr>
            </a:lvl1pPr>
            <a:lvl2pPr marL="609585" indent="0">
              <a:buNone/>
              <a:defRPr sz="2667">
                <a:solidFill>
                  <a:schemeClr val="tx1">
                    <a:tint val="75000"/>
                  </a:schemeClr>
                </a:solidFill>
              </a:defRPr>
            </a:lvl2pPr>
            <a:lvl3pPr marL="1219170" indent="0">
              <a:buNone/>
              <a:defRPr sz="2400">
                <a:solidFill>
                  <a:schemeClr val="tx1">
                    <a:tint val="75000"/>
                  </a:schemeClr>
                </a:solidFill>
              </a:defRPr>
            </a:lvl3pPr>
            <a:lvl4pPr marL="1828754" indent="0">
              <a:buNone/>
              <a:defRPr sz="2133">
                <a:solidFill>
                  <a:schemeClr val="tx1">
                    <a:tint val="75000"/>
                  </a:schemeClr>
                </a:solidFill>
              </a:defRPr>
            </a:lvl4pPr>
            <a:lvl5pPr marL="2438339" indent="0">
              <a:buNone/>
              <a:defRPr sz="2133">
                <a:solidFill>
                  <a:schemeClr val="tx1">
                    <a:tint val="75000"/>
                  </a:schemeClr>
                </a:solidFill>
              </a:defRPr>
            </a:lvl5pPr>
            <a:lvl6pPr marL="3047924" indent="0">
              <a:buNone/>
              <a:defRPr sz="2133">
                <a:solidFill>
                  <a:schemeClr val="tx1">
                    <a:tint val="75000"/>
                  </a:schemeClr>
                </a:solidFill>
              </a:defRPr>
            </a:lvl6pPr>
            <a:lvl7pPr marL="3657509" indent="0">
              <a:buNone/>
              <a:defRPr sz="2133">
                <a:solidFill>
                  <a:schemeClr val="tx1">
                    <a:tint val="75000"/>
                  </a:schemeClr>
                </a:solidFill>
              </a:defRPr>
            </a:lvl7pPr>
            <a:lvl8pPr marL="4267093" indent="0">
              <a:buNone/>
              <a:defRPr sz="2133">
                <a:solidFill>
                  <a:schemeClr val="tx1">
                    <a:tint val="75000"/>
                  </a:schemeClr>
                </a:solidFill>
              </a:defRPr>
            </a:lvl8pPr>
            <a:lvl9pPr marL="4876678" indent="0">
              <a:buNone/>
              <a:defRPr sz="2133">
                <a:solidFill>
                  <a:schemeClr val="tx1">
                    <a:tint val="75000"/>
                  </a:schemeClr>
                </a:solidFill>
              </a:defRPr>
            </a:lvl9pPr>
          </a:lstStyle>
          <a:p>
            <a:pPr lvl="0"/>
            <a:r>
              <a:rPr lang="en-US" dirty="0"/>
              <a:t>Click to edit Master text styles</a:t>
            </a:r>
          </a:p>
        </p:txBody>
      </p:sp>
      <p:sp>
        <p:nvSpPr>
          <p:cNvPr id="4" name="Date Placeholder 3"/>
          <p:cNvSpPr>
            <a:spLocks noGrp="1"/>
          </p:cNvSpPr>
          <p:nvPr>
            <p:ph type="dt" sz="half" idx="10"/>
          </p:nvPr>
        </p:nvSpPr>
        <p:spPr/>
        <p:txBody>
          <a:bodyPr/>
          <a:lstStyle/>
          <a:p>
            <a:fld id="{C764DE79-268F-4C1A-8933-263129D2AF90}" type="datetimeFigureOut">
              <a:rPr lang="en-US" dirty="0"/>
              <a:t>11/16/2022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17281565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sz="half" idx="1"/>
          </p:nvPr>
        </p:nvSpPr>
        <p:spPr>
          <a:xfrm>
            <a:off x="880110" y="2555875"/>
            <a:ext cx="5440680" cy="6091873"/>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6480810" y="2555875"/>
            <a:ext cx="5440680" cy="6091873"/>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p:cNvSpPr>
            <a:spLocks noGrp="1"/>
          </p:cNvSpPr>
          <p:nvPr>
            <p:ph type="dt" sz="half" idx="10"/>
          </p:nvPr>
        </p:nvSpPr>
        <p:spPr/>
        <p:txBody>
          <a:bodyPr/>
          <a:lstStyle/>
          <a:p>
            <a:fld id="{C764DE79-268F-4C1A-8933-263129D2AF90}" type="datetimeFigureOut">
              <a:rPr lang="en-US" dirty="0"/>
              <a:t>11/16/2022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40433288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81777" y="511177"/>
            <a:ext cx="11041380" cy="1855788"/>
          </a:xfrm>
        </p:spPr>
        <p:txBody>
          <a:bodyPr/>
          <a:lstStyle/>
          <a:p>
            <a:r>
              <a:rPr lang="en-US" dirty="0"/>
              <a:t>Click to edit Master title style</a:t>
            </a:r>
          </a:p>
        </p:txBody>
      </p:sp>
      <p:sp>
        <p:nvSpPr>
          <p:cNvPr id="3" name="Text Placeholder 2"/>
          <p:cNvSpPr>
            <a:spLocks noGrp="1"/>
          </p:cNvSpPr>
          <p:nvPr>
            <p:ph type="body" idx="1"/>
          </p:nvPr>
        </p:nvSpPr>
        <p:spPr>
          <a:xfrm>
            <a:off x="881779" y="2353628"/>
            <a:ext cx="5415676" cy="1153477"/>
          </a:xfrm>
        </p:spPr>
        <p:txBody>
          <a:bodyPr anchor="b"/>
          <a:lstStyle>
            <a:lvl1pPr marL="0" indent="0">
              <a:buNone/>
              <a:defRPr sz="3200" b="1"/>
            </a:lvl1pPr>
            <a:lvl2pPr marL="609585" indent="0">
              <a:buNone/>
              <a:defRPr sz="2667" b="1"/>
            </a:lvl2pPr>
            <a:lvl3pPr marL="1219170" indent="0">
              <a:buNone/>
              <a:defRPr sz="2400" b="1"/>
            </a:lvl3pPr>
            <a:lvl4pPr marL="1828754" indent="0">
              <a:buNone/>
              <a:defRPr sz="2133" b="1"/>
            </a:lvl4pPr>
            <a:lvl5pPr marL="2438339" indent="0">
              <a:buNone/>
              <a:defRPr sz="2133" b="1"/>
            </a:lvl5pPr>
            <a:lvl6pPr marL="3047924" indent="0">
              <a:buNone/>
              <a:defRPr sz="2133" b="1"/>
            </a:lvl6pPr>
            <a:lvl7pPr marL="3657509" indent="0">
              <a:buNone/>
              <a:defRPr sz="2133" b="1"/>
            </a:lvl7pPr>
            <a:lvl8pPr marL="4267093" indent="0">
              <a:buNone/>
              <a:defRPr sz="2133" b="1"/>
            </a:lvl8pPr>
            <a:lvl9pPr marL="4876678" indent="0">
              <a:buNone/>
              <a:defRPr sz="2133" b="1"/>
            </a:lvl9pPr>
          </a:lstStyle>
          <a:p>
            <a:pPr lvl="0"/>
            <a:r>
              <a:rPr lang="en-US" dirty="0"/>
              <a:t>Click to edit Master text styles</a:t>
            </a:r>
          </a:p>
        </p:txBody>
      </p:sp>
      <p:sp>
        <p:nvSpPr>
          <p:cNvPr id="4" name="Content Placeholder 3"/>
          <p:cNvSpPr>
            <a:spLocks noGrp="1"/>
          </p:cNvSpPr>
          <p:nvPr>
            <p:ph sz="half" idx="2"/>
          </p:nvPr>
        </p:nvSpPr>
        <p:spPr>
          <a:xfrm>
            <a:off x="881779" y="3507105"/>
            <a:ext cx="5415676" cy="5158423"/>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p:cNvSpPr>
            <a:spLocks noGrp="1"/>
          </p:cNvSpPr>
          <p:nvPr>
            <p:ph type="body" sz="quarter" idx="3"/>
          </p:nvPr>
        </p:nvSpPr>
        <p:spPr>
          <a:xfrm>
            <a:off x="6480811" y="2353628"/>
            <a:ext cx="5442347" cy="1153477"/>
          </a:xfrm>
        </p:spPr>
        <p:txBody>
          <a:bodyPr anchor="b"/>
          <a:lstStyle>
            <a:lvl1pPr marL="0" indent="0">
              <a:buNone/>
              <a:defRPr sz="3200" b="1"/>
            </a:lvl1pPr>
            <a:lvl2pPr marL="609585" indent="0">
              <a:buNone/>
              <a:defRPr sz="2667" b="1"/>
            </a:lvl2pPr>
            <a:lvl3pPr marL="1219170" indent="0">
              <a:buNone/>
              <a:defRPr sz="2400" b="1"/>
            </a:lvl3pPr>
            <a:lvl4pPr marL="1828754" indent="0">
              <a:buNone/>
              <a:defRPr sz="2133" b="1"/>
            </a:lvl4pPr>
            <a:lvl5pPr marL="2438339" indent="0">
              <a:buNone/>
              <a:defRPr sz="2133" b="1"/>
            </a:lvl5pPr>
            <a:lvl6pPr marL="3047924" indent="0">
              <a:buNone/>
              <a:defRPr sz="2133" b="1"/>
            </a:lvl6pPr>
            <a:lvl7pPr marL="3657509" indent="0">
              <a:buNone/>
              <a:defRPr sz="2133" b="1"/>
            </a:lvl7pPr>
            <a:lvl8pPr marL="4267093" indent="0">
              <a:buNone/>
              <a:defRPr sz="2133" b="1"/>
            </a:lvl8pPr>
            <a:lvl9pPr marL="4876678" indent="0">
              <a:buNone/>
              <a:defRPr sz="2133" b="1"/>
            </a:lvl9pPr>
          </a:lstStyle>
          <a:p>
            <a:pPr lvl="0"/>
            <a:r>
              <a:rPr lang="en-US" dirty="0"/>
              <a:t>Click to edit Master text styles</a:t>
            </a:r>
          </a:p>
        </p:txBody>
      </p:sp>
      <p:sp>
        <p:nvSpPr>
          <p:cNvPr id="6" name="Content Placeholder 5"/>
          <p:cNvSpPr>
            <a:spLocks noGrp="1"/>
          </p:cNvSpPr>
          <p:nvPr>
            <p:ph sz="quarter" idx="4"/>
          </p:nvPr>
        </p:nvSpPr>
        <p:spPr>
          <a:xfrm>
            <a:off x="6480811" y="3507105"/>
            <a:ext cx="5442347" cy="5158423"/>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Date Placeholder 6"/>
          <p:cNvSpPr>
            <a:spLocks noGrp="1"/>
          </p:cNvSpPr>
          <p:nvPr>
            <p:ph type="dt" sz="half" idx="10"/>
          </p:nvPr>
        </p:nvSpPr>
        <p:spPr/>
        <p:txBody>
          <a:bodyPr/>
          <a:lstStyle/>
          <a:p>
            <a:fld id="{C764DE79-268F-4C1A-8933-263129D2AF90}" type="datetimeFigureOut">
              <a:rPr lang="en-US" dirty="0"/>
              <a:t>11/16/2022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31954379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Date Placeholder 2"/>
          <p:cNvSpPr>
            <a:spLocks noGrp="1"/>
          </p:cNvSpPr>
          <p:nvPr>
            <p:ph type="dt" sz="half" idx="10"/>
          </p:nvPr>
        </p:nvSpPr>
        <p:spPr/>
        <p:txBody>
          <a:bodyPr/>
          <a:lstStyle/>
          <a:p>
            <a:fld id="{C764DE79-268F-4C1A-8933-263129D2AF90}" type="datetimeFigureOut">
              <a:rPr lang="en-US" dirty="0"/>
              <a:t>11/16/2022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317938200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764DE79-268F-4C1A-8933-263129D2AF90}" type="datetimeFigureOut">
              <a:rPr lang="en-US" dirty="0"/>
              <a:t>11/16/2022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236931426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81778" y="640080"/>
            <a:ext cx="4128849" cy="2240280"/>
          </a:xfrm>
        </p:spPr>
        <p:txBody>
          <a:bodyPr anchor="b"/>
          <a:lstStyle>
            <a:lvl1pPr>
              <a:defRPr sz="4267"/>
            </a:lvl1pPr>
          </a:lstStyle>
          <a:p>
            <a:r>
              <a:rPr lang="en-US" dirty="0"/>
              <a:t>Click to edit Master title style</a:t>
            </a:r>
          </a:p>
        </p:txBody>
      </p:sp>
      <p:sp>
        <p:nvSpPr>
          <p:cNvPr id="3" name="Content Placeholder 2"/>
          <p:cNvSpPr>
            <a:spLocks noGrp="1"/>
          </p:cNvSpPr>
          <p:nvPr>
            <p:ph idx="1"/>
          </p:nvPr>
        </p:nvSpPr>
        <p:spPr>
          <a:xfrm>
            <a:off x="5442347" y="1382397"/>
            <a:ext cx="6480810" cy="6823075"/>
          </a:xfrm>
        </p:spPr>
        <p:txBody>
          <a:bodyPr/>
          <a:lstStyle>
            <a:lvl1pPr>
              <a:defRPr sz="4267"/>
            </a:lvl1pPr>
            <a:lvl2pPr>
              <a:defRPr sz="3733"/>
            </a:lvl2pPr>
            <a:lvl3pPr>
              <a:defRPr sz="3200"/>
            </a:lvl3pPr>
            <a:lvl4pPr>
              <a:defRPr sz="2667"/>
            </a:lvl4pPr>
            <a:lvl5pPr>
              <a:defRPr sz="2667"/>
            </a:lvl5pPr>
            <a:lvl6pPr>
              <a:defRPr sz="2667"/>
            </a:lvl6pPr>
            <a:lvl7pPr>
              <a:defRPr sz="2667"/>
            </a:lvl7pPr>
            <a:lvl8pPr>
              <a:defRPr sz="2667"/>
            </a:lvl8pPr>
            <a:lvl9pPr>
              <a:defRPr sz="2667"/>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p:cNvSpPr>
            <a:spLocks noGrp="1"/>
          </p:cNvSpPr>
          <p:nvPr>
            <p:ph type="body" sz="half" idx="2"/>
          </p:nvPr>
        </p:nvSpPr>
        <p:spPr>
          <a:xfrm>
            <a:off x="881778" y="2880360"/>
            <a:ext cx="4128849" cy="5336223"/>
          </a:xfrm>
        </p:spPr>
        <p:txBody>
          <a:bodyPr/>
          <a:lstStyle>
            <a:lvl1pPr marL="0" indent="0">
              <a:buNone/>
              <a:defRPr sz="2133"/>
            </a:lvl1pPr>
            <a:lvl2pPr marL="609585" indent="0">
              <a:buNone/>
              <a:defRPr sz="1867"/>
            </a:lvl2pPr>
            <a:lvl3pPr marL="1219170" indent="0">
              <a:buNone/>
              <a:defRPr sz="1600"/>
            </a:lvl3pPr>
            <a:lvl4pPr marL="1828754" indent="0">
              <a:buNone/>
              <a:defRPr sz="1333"/>
            </a:lvl4pPr>
            <a:lvl5pPr marL="2438339" indent="0">
              <a:buNone/>
              <a:defRPr sz="1333"/>
            </a:lvl5pPr>
            <a:lvl6pPr marL="3047924" indent="0">
              <a:buNone/>
              <a:defRPr sz="1333"/>
            </a:lvl6pPr>
            <a:lvl7pPr marL="3657509" indent="0">
              <a:buNone/>
              <a:defRPr sz="1333"/>
            </a:lvl7pPr>
            <a:lvl8pPr marL="4267093" indent="0">
              <a:buNone/>
              <a:defRPr sz="1333"/>
            </a:lvl8pPr>
            <a:lvl9pPr marL="4876678" indent="0">
              <a:buNone/>
              <a:defRPr sz="1333"/>
            </a:lvl9pPr>
          </a:lstStyle>
          <a:p>
            <a:pPr lvl="0"/>
            <a:r>
              <a:rPr lang="en-US" dirty="0"/>
              <a:t>Click to edit Master text styles</a:t>
            </a:r>
          </a:p>
        </p:txBody>
      </p:sp>
      <p:sp>
        <p:nvSpPr>
          <p:cNvPr id="5" name="Date Placeholder 4"/>
          <p:cNvSpPr>
            <a:spLocks noGrp="1"/>
          </p:cNvSpPr>
          <p:nvPr>
            <p:ph type="dt" sz="half" idx="10"/>
          </p:nvPr>
        </p:nvSpPr>
        <p:spPr/>
        <p:txBody>
          <a:bodyPr/>
          <a:lstStyle/>
          <a:p>
            <a:fld id="{C764DE79-268F-4C1A-8933-263129D2AF90}" type="datetimeFigureOut">
              <a:rPr lang="en-US" dirty="0"/>
              <a:t>11/16/2022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32450228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81778" y="640080"/>
            <a:ext cx="4128849" cy="2240280"/>
          </a:xfrm>
        </p:spPr>
        <p:txBody>
          <a:bodyPr anchor="b"/>
          <a:lstStyle>
            <a:lvl1pPr>
              <a:defRPr sz="4267"/>
            </a:lvl1pPr>
          </a:lstStyle>
          <a:p>
            <a:r>
              <a:rPr lang="en-US" dirty="0"/>
              <a:t>Click to edit Master title style</a:t>
            </a:r>
          </a:p>
        </p:txBody>
      </p:sp>
      <p:sp>
        <p:nvSpPr>
          <p:cNvPr id="3" name="Picture Placeholder 2"/>
          <p:cNvSpPr>
            <a:spLocks noGrp="1" noChangeAspect="1"/>
          </p:cNvSpPr>
          <p:nvPr>
            <p:ph type="pic" idx="1"/>
          </p:nvPr>
        </p:nvSpPr>
        <p:spPr>
          <a:xfrm>
            <a:off x="5442347" y="1382397"/>
            <a:ext cx="6480810" cy="6823075"/>
          </a:xfrm>
        </p:spPr>
        <p:txBody>
          <a:bodyPr anchor="t"/>
          <a:lstStyle>
            <a:lvl1pPr marL="0" indent="0">
              <a:buNone/>
              <a:defRPr sz="4267"/>
            </a:lvl1pPr>
            <a:lvl2pPr marL="609585" indent="0">
              <a:buNone/>
              <a:defRPr sz="3733"/>
            </a:lvl2pPr>
            <a:lvl3pPr marL="1219170" indent="0">
              <a:buNone/>
              <a:defRPr sz="3200"/>
            </a:lvl3pPr>
            <a:lvl4pPr marL="1828754" indent="0">
              <a:buNone/>
              <a:defRPr sz="2667"/>
            </a:lvl4pPr>
            <a:lvl5pPr marL="2438339" indent="0">
              <a:buNone/>
              <a:defRPr sz="2667"/>
            </a:lvl5pPr>
            <a:lvl6pPr marL="3047924" indent="0">
              <a:buNone/>
              <a:defRPr sz="2667"/>
            </a:lvl6pPr>
            <a:lvl7pPr marL="3657509" indent="0">
              <a:buNone/>
              <a:defRPr sz="2667"/>
            </a:lvl7pPr>
            <a:lvl8pPr marL="4267093" indent="0">
              <a:buNone/>
              <a:defRPr sz="2667"/>
            </a:lvl8pPr>
            <a:lvl9pPr marL="4876678" indent="0">
              <a:buNone/>
              <a:defRPr sz="2667"/>
            </a:lvl9pPr>
          </a:lstStyle>
          <a:p>
            <a:endParaRPr lang="en-US" dirty="0"/>
          </a:p>
        </p:txBody>
      </p:sp>
      <p:sp>
        <p:nvSpPr>
          <p:cNvPr id="4" name="Text Placeholder 3"/>
          <p:cNvSpPr>
            <a:spLocks noGrp="1"/>
          </p:cNvSpPr>
          <p:nvPr>
            <p:ph type="body" sz="half" idx="2"/>
          </p:nvPr>
        </p:nvSpPr>
        <p:spPr>
          <a:xfrm>
            <a:off x="881778" y="2880360"/>
            <a:ext cx="4128849" cy="5336223"/>
          </a:xfrm>
        </p:spPr>
        <p:txBody>
          <a:bodyPr/>
          <a:lstStyle>
            <a:lvl1pPr marL="0" indent="0">
              <a:buNone/>
              <a:defRPr sz="2133"/>
            </a:lvl1pPr>
            <a:lvl2pPr marL="609585" indent="0">
              <a:buNone/>
              <a:defRPr sz="1867"/>
            </a:lvl2pPr>
            <a:lvl3pPr marL="1219170" indent="0">
              <a:buNone/>
              <a:defRPr sz="1600"/>
            </a:lvl3pPr>
            <a:lvl4pPr marL="1828754" indent="0">
              <a:buNone/>
              <a:defRPr sz="1333"/>
            </a:lvl4pPr>
            <a:lvl5pPr marL="2438339" indent="0">
              <a:buNone/>
              <a:defRPr sz="1333"/>
            </a:lvl5pPr>
            <a:lvl6pPr marL="3047924" indent="0">
              <a:buNone/>
              <a:defRPr sz="1333"/>
            </a:lvl6pPr>
            <a:lvl7pPr marL="3657509" indent="0">
              <a:buNone/>
              <a:defRPr sz="1333"/>
            </a:lvl7pPr>
            <a:lvl8pPr marL="4267093" indent="0">
              <a:buNone/>
              <a:defRPr sz="1333"/>
            </a:lvl8pPr>
            <a:lvl9pPr marL="4876678" indent="0">
              <a:buNone/>
              <a:defRPr sz="1333"/>
            </a:lvl9pPr>
          </a:lstStyle>
          <a:p>
            <a:pPr lvl="0"/>
            <a:r>
              <a:rPr lang="en-US" dirty="0"/>
              <a:t>Click to edit Master text styles</a:t>
            </a:r>
          </a:p>
        </p:txBody>
      </p:sp>
      <p:sp>
        <p:nvSpPr>
          <p:cNvPr id="5" name="Date Placeholder 4"/>
          <p:cNvSpPr>
            <a:spLocks noGrp="1"/>
          </p:cNvSpPr>
          <p:nvPr>
            <p:ph type="dt" sz="half" idx="10"/>
          </p:nvPr>
        </p:nvSpPr>
        <p:spPr/>
        <p:txBody>
          <a:bodyPr/>
          <a:lstStyle/>
          <a:p>
            <a:fld id="{C764DE79-268F-4C1A-8933-263129D2AF90}" type="datetimeFigureOut">
              <a:rPr lang="en-US" dirty="0"/>
              <a:t>11/16/2022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374514186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80110" y="511177"/>
            <a:ext cx="11041380" cy="1855788"/>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880110" y="2555875"/>
            <a:ext cx="11041380" cy="609187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880110" y="8898892"/>
            <a:ext cx="2880360" cy="511175"/>
          </a:xfrm>
          <a:prstGeom prst="rect">
            <a:avLst/>
          </a:prstGeom>
        </p:spPr>
        <p:txBody>
          <a:bodyPr vert="horz" lIns="91440" tIns="45720" rIns="91440" bIns="45720" rtlCol="0" anchor="ctr"/>
          <a:lstStyle>
            <a:lvl1pPr algn="l">
              <a:defRPr sz="1600">
                <a:solidFill>
                  <a:schemeClr val="tx1">
                    <a:tint val="75000"/>
                  </a:schemeClr>
                </a:solidFill>
              </a:defRPr>
            </a:lvl1pPr>
          </a:lstStyle>
          <a:p>
            <a:fld id="{C764DE79-268F-4C1A-8933-263129D2AF90}" type="datetimeFigureOut">
              <a:rPr lang="en-US" dirty="0"/>
              <a:t>11/16/2022</a:t>
            </a:fld>
            <a:endParaRPr lang="en-US" dirty="0"/>
          </a:p>
        </p:txBody>
      </p:sp>
      <p:sp>
        <p:nvSpPr>
          <p:cNvPr id="5" name="Footer Placeholder 4"/>
          <p:cNvSpPr>
            <a:spLocks noGrp="1"/>
          </p:cNvSpPr>
          <p:nvPr>
            <p:ph type="ftr" sz="quarter" idx="3"/>
          </p:nvPr>
        </p:nvSpPr>
        <p:spPr>
          <a:xfrm>
            <a:off x="4240530" y="8898892"/>
            <a:ext cx="4320540" cy="511175"/>
          </a:xfrm>
          <a:prstGeom prst="rect">
            <a:avLst/>
          </a:prstGeom>
        </p:spPr>
        <p:txBody>
          <a:bodyPr vert="horz" lIns="91440" tIns="45720" rIns="91440" bIns="45720" rtlCol="0" anchor="ctr"/>
          <a:lstStyle>
            <a:lvl1pPr algn="ctr">
              <a:defRPr sz="16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9041130" y="8898892"/>
            <a:ext cx="2880360" cy="511175"/>
          </a:xfrm>
          <a:prstGeom prst="rect">
            <a:avLst/>
          </a:prstGeom>
        </p:spPr>
        <p:txBody>
          <a:bodyPr vert="horz" lIns="91440" tIns="45720" rIns="91440" bIns="45720" rtlCol="0" anchor="ctr"/>
          <a:lstStyle>
            <a:lvl1pPr algn="r">
              <a:defRPr sz="1600">
                <a:solidFill>
                  <a:schemeClr val="tx1">
                    <a:tint val="75000"/>
                  </a:schemeClr>
                </a:solidFill>
              </a:defRPr>
            </a:lvl1pPr>
          </a:lstStyle>
          <a:p>
            <a:fld id="{48F63A3B-78C7-47BE-AE5E-E10140E04643}" type="slidenum">
              <a:rPr lang="en-US" dirty="0"/>
              <a:t>‹#›</a:t>
            </a:fld>
            <a:endParaRPr lang="en-US" dirty="0"/>
          </a:p>
        </p:txBody>
      </p:sp>
    </p:spTree>
    <p:extLst>
      <p:ext uri="{BB962C8B-B14F-4D97-AF65-F5344CB8AC3E}">
        <p14:creationId xmlns:p14="http://schemas.microsoft.com/office/powerpoint/2010/main" val="4289426542"/>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 Id="rId4" Type="http://schemas.openxmlformats.org/officeDocument/2006/relationships/hyperlink" Target="http://www.historyis.net/" TargetMode="Externa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hyperlink" Target="http://www.historyis.net/" TargetMode="External"/><Relationship Id="rId1" Type="http://schemas.openxmlformats.org/officeDocument/2006/relationships/slideLayout" Target="../slideLayouts/slideLayout7.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3.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a:extLst>
              <a:ext uri="{FF2B5EF4-FFF2-40B4-BE49-F238E27FC236}">
                <a16:creationId xmlns:a16="http://schemas.microsoft.com/office/drawing/2014/main" id="{4FD35C9F-619B-E53A-91EB-7A6F6AE2C2AE}"/>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408173" y="7227426"/>
            <a:ext cx="1897896" cy="1858192"/>
          </a:xfrm>
          <a:prstGeom prst="rect">
            <a:avLst/>
          </a:prstGeom>
          <a:noFill/>
          <a:extLst>
            <a:ext uri="{909E8E84-426E-40DD-AFC4-6F175D3DCCD1}">
              <a14:hiddenFill xmlns:a14="http://schemas.microsoft.com/office/drawing/2010/main">
                <a:solidFill>
                  <a:srgbClr val="FFFFFF"/>
                </a:solidFill>
              </a14:hiddenFill>
            </a:ext>
          </a:extLst>
        </p:spPr>
      </p:pic>
      <p:pic>
        <p:nvPicPr>
          <p:cNvPr id="2052" name="Picture 4">
            <a:extLst>
              <a:ext uri="{FF2B5EF4-FFF2-40B4-BE49-F238E27FC236}">
                <a16:creationId xmlns:a16="http://schemas.microsoft.com/office/drawing/2014/main" id="{0203579A-60B8-D24C-2029-73592011914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515100" y="7171909"/>
            <a:ext cx="1969226" cy="1969226"/>
          </a:xfrm>
          <a:prstGeom prst="rect">
            <a:avLst/>
          </a:prstGeom>
          <a:noFill/>
          <a:extLst>
            <a:ext uri="{909E8E84-426E-40DD-AFC4-6F175D3DCCD1}">
              <a14:hiddenFill xmlns:a14="http://schemas.microsoft.com/office/drawing/2010/main">
                <a:solidFill>
                  <a:srgbClr val="FFFFFF"/>
                </a:solidFill>
              </a14:hiddenFill>
            </a:ext>
          </a:extLst>
        </p:spPr>
      </p:pic>
      <p:sp>
        <p:nvSpPr>
          <p:cNvPr id="2" name="Rectangle 1">
            <a:extLst>
              <a:ext uri="{FF2B5EF4-FFF2-40B4-BE49-F238E27FC236}">
                <a16:creationId xmlns:a16="http://schemas.microsoft.com/office/drawing/2014/main" id="{2A3EAB59-E465-1820-1D10-0FCDB40DE085}"/>
              </a:ext>
            </a:extLst>
          </p:cNvPr>
          <p:cNvSpPr/>
          <p:nvPr/>
        </p:nvSpPr>
        <p:spPr>
          <a:xfrm>
            <a:off x="3302416" y="73913"/>
            <a:ext cx="5724017" cy="954107"/>
          </a:xfrm>
          <a:prstGeom prst="rect">
            <a:avLst/>
          </a:prstGeom>
          <a:noFill/>
        </p:spPr>
        <p:txBody>
          <a:bodyPr wrap="square" lIns="91440" tIns="45720" rIns="91440" bIns="45720">
            <a:spAutoFit/>
          </a:bodyPr>
          <a:lstStyle/>
          <a:p>
            <a:pPr algn="ctr"/>
            <a:r>
              <a:rPr lang="en-US" sz="2800" b="1" cap="none" spc="0" dirty="0">
                <a:ln w="22225">
                  <a:solidFill>
                    <a:schemeClr val="accent2"/>
                  </a:solidFill>
                  <a:prstDash val="solid"/>
                </a:ln>
                <a:solidFill>
                  <a:schemeClr val="accent2">
                    <a:lumMod val="40000"/>
                    <a:lumOff val="60000"/>
                  </a:schemeClr>
                </a:solidFill>
                <a:effectLst/>
              </a:rPr>
              <a:t>History GCSE</a:t>
            </a:r>
            <a:br>
              <a:rPr lang="en-US" sz="2800" b="1" cap="none" spc="0" dirty="0">
                <a:ln w="22225">
                  <a:solidFill>
                    <a:schemeClr val="accent2"/>
                  </a:solidFill>
                  <a:prstDash val="solid"/>
                </a:ln>
                <a:solidFill>
                  <a:schemeClr val="accent2">
                    <a:lumMod val="40000"/>
                    <a:lumOff val="60000"/>
                  </a:schemeClr>
                </a:solidFill>
                <a:effectLst/>
              </a:rPr>
            </a:br>
            <a:r>
              <a:rPr lang="en-US" sz="2800" b="1" cap="none" spc="0" dirty="0">
                <a:ln w="22225">
                  <a:solidFill>
                    <a:schemeClr val="accent2"/>
                  </a:solidFill>
                  <a:prstDash val="solid"/>
                </a:ln>
                <a:solidFill>
                  <a:schemeClr val="accent2">
                    <a:lumMod val="40000"/>
                    <a:lumOff val="60000"/>
                  </a:schemeClr>
                </a:solidFill>
                <a:effectLst/>
              </a:rPr>
              <a:t>Revision Timetable 2022-23</a:t>
            </a:r>
          </a:p>
        </p:txBody>
      </p:sp>
      <p:sp>
        <p:nvSpPr>
          <p:cNvPr id="3" name="TextBox 2">
            <a:extLst>
              <a:ext uri="{FF2B5EF4-FFF2-40B4-BE49-F238E27FC236}">
                <a16:creationId xmlns:a16="http://schemas.microsoft.com/office/drawing/2014/main" id="{ED3CDBCC-9F03-08D0-C4C4-F20126391978}"/>
              </a:ext>
            </a:extLst>
          </p:cNvPr>
          <p:cNvSpPr txBox="1"/>
          <p:nvPr/>
        </p:nvSpPr>
        <p:spPr>
          <a:xfrm>
            <a:off x="3154680" y="1286692"/>
            <a:ext cx="5989320" cy="6555641"/>
          </a:xfrm>
          <a:prstGeom prst="rect">
            <a:avLst/>
          </a:prstGeom>
          <a:noFill/>
        </p:spPr>
        <p:txBody>
          <a:bodyPr wrap="square" rtlCol="0">
            <a:spAutoFit/>
          </a:bodyPr>
          <a:lstStyle/>
          <a:p>
            <a:r>
              <a:rPr lang="en-GB" sz="1400" dirty="0"/>
              <a:t>In here you will find a step-by-step guide to planning your revision for both History and other subjects. At the time of receiving this there is approximately 26 weeks left until your two History exams. I have left off 3 weeks surrounding Christmas, meaning the real duration is about 29 weeks until the first exam week. The two examinations you will be sitting are as follows;</a:t>
            </a:r>
          </a:p>
          <a:p>
            <a:endParaRPr lang="en-GB" sz="1400" dirty="0"/>
          </a:p>
          <a:p>
            <a:r>
              <a:rPr lang="en-GB" sz="1400" b="1" dirty="0"/>
              <a:t>Paper 1 – USA/WW1 – </a:t>
            </a:r>
            <a:r>
              <a:rPr lang="en-GB" sz="1400" b="1"/>
              <a:t>Thursday 18</a:t>
            </a:r>
            <a:r>
              <a:rPr lang="en-GB" sz="1400" b="1" baseline="30000"/>
              <a:t>th</a:t>
            </a:r>
            <a:r>
              <a:rPr lang="en-GB" sz="1400" b="1"/>
              <a:t> </a:t>
            </a:r>
            <a:r>
              <a:rPr lang="en-GB" sz="1400" b="1" dirty="0"/>
              <a:t>May 2023 (AM)</a:t>
            </a:r>
          </a:p>
          <a:p>
            <a:r>
              <a:rPr lang="en-GB" sz="1400" b="1" dirty="0"/>
              <a:t>Paper 2 – H&amp;P/Elizabeth – Wednesday 7</a:t>
            </a:r>
            <a:r>
              <a:rPr lang="en-GB" sz="1400" b="1" baseline="30000" dirty="0"/>
              <a:t>th</a:t>
            </a:r>
            <a:r>
              <a:rPr lang="en-GB" sz="1400" b="1" dirty="0"/>
              <a:t> June 2023 (PM)</a:t>
            </a:r>
          </a:p>
          <a:p>
            <a:endParaRPr lang="en-GB" sz="1400" dirty="0"/>
          </a:p>
          <a:p>
            <a:pPr marL="285750" indent="-285750">
              <a:buFont typeface="Arial" panose="020B0604020202020204" pitchFamily="34" charset="0"/>
              <a:buChar char="•"/>
            </a:pPr>
            <a:r>
              <a:rPr lang="en-GB" sz="1400" dirty="0"/>
              <a:t>This document is available on </a:t>
            </a:r>
            <a:r>
              <a:rPr lang="en-GB" sz="1400" dirty="0">
                <a:hlinkClick r:id="rId4"/>
              </a:rPr>
              <a:t>www.historyis.net</a:t>
            </a:r>
            <a:endParaRPr lang="en-GB" sz="1400" dirty="0"/>
          </a:p>
          <a:p>
            <a:pPr marL="285750" indent="-285750">
              <a:buFont typeface="Arial" panose="020B0604020202020204" pitchFamily="34" charset="0"/>
              <a:buChar char="•"/>
            </a:pPr>
            <a:r>
              <a:rPr lang="en-GB" sz="1400" dirty="0"/>
              <a:t>There is also a blank version on there for those people who may prefer to rearrange the content or reprint if needed</a:t>
            </a:r>
          </a:p>
          <a:p>
            <a:pPr marL="285750" indent="-285750">
              <a:buFont typeface="Arial" panose="020B0604020202020204" pitchFamily="34" charset="0"/>
              <a:buChar char="•"/>
            </a:pPr>
            <a:endParaRPr lang="en-GB" sz="1400" dirty="0"/>
          </a:p>
          <a:p>
            <a:r>
              <a:rPr lang="en-GB" sz="1400" dirty="0"/>
              <a:t>Please make use of this booklet to keep a track of your work, some of which you may have completed already. As you read how to use this timetable, please pay attention to how it is supposed to work and some possible revision strategies</a:t>
            </a:r>
          </a:p>
          <a:p>
            <a:endParaRPr lang="en-GB" sz="1400" dirty="0"/>
          </a:p>
          <a:p>
            <a:r>
              <a:rPr lang="en-GB" sz="1400" dirty="0"/>
              <a:t>It is the best we can do to provide you with a structure and materials available to help you organise.</a:t>
            </a:r>
          </a:p>
          <a:p>
            <a:endParaRPr lang="en-GB" sz="1400" dirty="0"/>
          </a:p>
          <a:p>
            <a:r>
              <a:rPr lang="en-GB" sz="1400" dirty="0"/>
              <a:t>Possible revision resources:</a:t>
            </a:r>
          </a:p>
          <a:p>
            <a:endParaRPr lang="en-GB" sz="1400" dirty="0"/>
          </a:p>
          <a:p>
            <a:pPr marL="342900" indent="-342900">
              <a:buAutoNum type="arabicPeriod"/>
            </a:pPr>
            <a:r>
              <a:rPr lang="en-GB" sz="1400" dirty="0"/>
              <a:t>Your exercise books (assuming they are organised)</a:t>
            </a:r>
          </a:p>
          <a:p>
            <a:pPr marL="342900" indent="-342900">
              <a:buAutoNum type="arabicPeriod"/>
            </a:pPr>
            <a:r>
              <a:rPr lang="en-GB" sz="1400" dirty="0"/>
              <a:t>Teams (your lessons will be in your class Team)</a:t>
            </a:r>
          </a:p>
          <a:p>
            <a:pPr marL="342900" indent="-342900">
              <a:buAutoNum type="arabicPeriod"/>
            </a:pPr>
            <a:r>
              <a:rPr lang="en-GB" sz="1400" dirty="0">
                <a:hlinkClick r:id="rId4"/>
              </a:rPr>
              <a:t>www.historyis.net</a:t>
            </a:r>
            <a:r>
              <a:rPr lang="en-GB" sz="1400" dirty="0"/>
              <a:t> (revision booklets / videos)</a:t>
            </a:r>
          </a:p>
          <a:p>
            <a:pPr marL="342900" indent="-342900">
              <a:buAutoNum type="arabicPeriod"/>
            </a:pPr>
            <a:r>
              <a:rPr lang="en-GB" sz="1400" dirty="0"/>
              <a:t>Quizlet (see barcodes beneath)</a:t>
            </a:r>
          </a:p>
          <a:p>
            <a:pPr marL="342900" indent="-342900">
              <a:buAutoNum type="arabicPeriod"/>
            </a:pPr>
            <a:r>
              <a:rPr lang="en-GB" sz="1400" dirty="0"/>
              <a:t>Other AQA focused History revision websites you find</a:t>
            </a:r>
          </a:p>
          <a:p>
            <a:endParaRPr lang="en-GB" sz="1400" dirty="0"/>
          </a:p>
          <a:p>
            <a:endParaRPr lang="en-GB" sz="1400" dirty="0"/>
          </a:p>
          <a:p>
            <a:endParaRPr lang="en-GB" sz="1400" dirty="0"/>
          </a:p>
        </p:txBody>
      </p:sp>
      <p:sp>
        <p:nvSpPr>
          <p:cNvPr id="6" name="TextBox 5">
            <a:extLst>
              <a:ext uri="{FF2B5EF4-FFF2-40B4-BE49-F238E27FC236}">
                <a16:creationId xmlns:a16="http://schemas.microsoft.com/office/drawing/2014/main" id="{9DC8868C-5242-7FA3-564E-9AB00004A4B0}"/>
              </a:ext>
            </a:extLst>
          </p:cNvPr>
          <p:cNvSpPr txBox="1"/>
          <p:nvPr/>
        </p:nvSpPr>
        <p:spPr>
          <a:xfrm>
            <a:off x="3239589" y="9085618"/>
            <a:ext cx="2377440" cy="430887"/>
          </a:xfrm>
          <a:prstGeom prst="rect">
            <a:avLst/>
          </a:prstGeom>
          <a:noFill/>
        </p:spPr>
        <p:txBody>
          <a:bodyPr wrap="square" rtlCol="0">
            <a:spAutoFit/>
          </a:bodyPr>
          <a:lstStyle/>
          <a:p>
            <a:r>
              <a:rPr lang="en-GB" sz="1100" dirty="0"/>
              <a:t>QR code for Quizlet revision cards (understanding and knowledge)</a:t>
            </a:r>
          </a:p>
        </p:txBody>
      </p:sp>
      <p:sp>
        <p:nvSpPr>
          <p:cNvPr id="7" name="TextBox 6">
            <a:extLst>
              <a:ext uri="{FF2B5EF4-FFF2-40B4-BE49-F238E27FC236}">
                <a16:creationId xmlns:a16="http://schemas.microsoft.com/office/drawing/2014/main" id="{40DF46EC-EC06-35CE-A51F-ADDD2C47D99A}"/>
              </a:ext>
            </a:extLst>
          </p:cNvPr>
          <p:cNvSpPr txBox="1"/>
          <p:nvPr/>
        </p:nvSpPr>
        <p:spPr>
          <a:xfrm>
            <a:off x="6446520" y="9054840"/>
            <a:ext cx="2037806" cy="461665"/>
          </a:xfrm>
          <a:prstGeom prst="rect">
            <a:avLst/>
          </a:prstGeom>
          <a:noFill/>
        </p:spPr>
        <p:txBody>
          <a:bodyPr wrap="square" rtlCol="0">
            <a:spAutoFit/>
          </a:bodyPr>
          <a:lstStyle/>
          <a:p>
            <a:pPr algn="ctr"/>
            <a:r>
              <a:rPr lang="en-GB" sz="1200" dirty="0"/>
              <a:t>QR code for Quizlet key terms cards</a:t>
            </a:r>
          </a:p>
        </p:txBody>
      </p:sp>
    </p:spTree>
    <p:extLst>
      <p:ext uri="{BB962C8B-B14F-4D97-AF65-F5344CB8AC3E}">
        <p14:creationId xmlns:p14="http://schemas.microsoft.com/office/powerpoint/2010/main" val="257977346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5EF610CF-945A-B0D3-08F3-21570DF86B35}"/>
              </a:ext>
            </a:extLst>
          </p:cNvPr>
          <p:cNvSpPr txBox="1"/>
          <p:nvPr/>
        </p:nvSpPr>
        <p:spPr>
          <a:xfrm>
            <a:off x="111035" y="293990"/>
            <a:ext cx="6080759" cy="8448467"/>
          </a:xfrm>
          <a:prstGeom prst="rect">
            <a:avLst/>
          </a:prstGeom>
          <a:noFill/>
        </p:spPr>
        <p:txBody>
          <a:bodyPr wrap="square">
            <a:spAutoFit/>
          </a:bodyPr>
          <a:lstStyle/>
          <a:p>
            <a:pPr algn="ctr" rtl="0" fontAlgn="base"/>
            <a:r>
              <a:rPr lang="en-GB" sz="1100" b="1" i="0" u="sng" dirty="0">
                <a:solidFill>
                  <a:srgbClr val="000000"/>
                </a:solidFill>
                <a:effectLst/>
                <a:latin typeface="Calibri" panose="020F0502020204030204" pitchFamily="34" charset="0"/>
              </a:rPr>
              <a:t>How to make the best use of your History revision timetable</a:t>
            </a:r>
            <a:r>
              <a:rPr lang="en-US" sz="1100" b="0" i="0" dirty="0">
                <a:solidFill>
                  <a:srgbClr val="000000"/>
                </a:solidFill>
                <a:effectLst/>
                <a:latin typeface="Calibri" panose="020F0502020204030204" pitchFamily="34" charset="0"/>
              </a:rPr>
              <a:t>​</a:t>
            </a:r>
            <a:endParaRPr lang="en-US" sz="1100" b="0" i="0" dirty="0">
              <a:solidFill>
                <a:srgbClr val="000000"/>
              </a:solidFill>
              <a:effectLst/>
              <a:latin typeface="Segoe UI" panose="020B0502040204020203" pitchFamily="34" charset="0"/>
            </a:endParaRPr>
          </a:p>
          <a:p>
            <a:pPr algn="l" rtl="0" fontAlgn="base"/>
            <a:r>
              <a:rPr lang="en-GB" sz="1100" b="0" i="0" dirty="0">
                <a:solidFill>
                  <a:srgbClr val="000000"/>
                </a:solidFill>
                <a:effectLst/>
                <a:latin typeface="Calibri" panose="020F0502020204030204" pitchFamily="34" charset="0"/>
              </a:rPr>
              <a:t>​</a:t>
            </a:r>
            <a:endParaRPr lang="en-GB" sz="1100" b="0" i="0" dirty="0">
              <a:solidFill>
                <a:srgbClr val="000000"/>
              </a:solidFill>
              <a:effectLst/>
              <a:latin typeface="Segoe UI" panose="020B0502040204020203" pitchFamily="34" charset="0"/>
            </a:endParaRPr>
          </a:p>
          <a:p>
            <a:pPr algn="l" rtl="0" fontAlgn="base"/>
            <a:r>
              <a:rPr lang="en-GB" sz="1100" b="0" i="0" dirty="0">
                <a:solidFill>
                  <a:srgbClr val="000000"/>
                </a:solidFill>
                <a:effectLst/>
                <a:latin typeface="Calibri" panose="020F0502020204030204" pitchFamily="34" charset="0"/>
              </a:rPr>
              <a:t>​</a:t>
            </a:r>
            <a:endParaRPr lang="en-GB" sz="1100" b="0" i="0" dirty="0">
              <a:solidFill>
                <a:srgbClr val="000000"/>
              </a:solidFill>
              <a:effectLst/>
              <a:latin typeface="Segoe UI" panose="020B0502040204020203" pitchFamily="34" charset="0"/>
            </a:endParaRPr>
          </a:p>
          <a:p>
            <a:pPr algn="l" rtl="0" fontAlgn="base"/>
            <a:r>
              <a:rPr lang="en-GB" sz="1100" b="0" i="0" u="none" strike="noStrike" dirty="0">
                <a:solidFill>
                  <a:srgbClr val="000000"/>
                </a:solidFill>
                <a:effectLst/>
                <a:latin typeface="Calibri" panose="020F0502020204030204" pitchFamily="34" charset="0"/>
              </a:rPr>
              <a:t>Before we begin, here are a few things you need to consider before you start using it. This revision schedule is designed to be almost complete by the time revision amplifies in other subjects. The guidance below will help you modify this revision timetable to your needs. If you find that the modifying leaves you with a completely different version then there is a blank template on </a:t>
            </a:r>
            <a:r>
              <a:rPr lang="en-GB" sz="1100" b="0" i="0" u="sng" strike="noStrike" dirty="0">
                <a:solidFill>
                  <a:srgbClr val="0563C1"/>
                </a:solidFill>
                <a:effectLst/>
                <a:latin typeface="Calibri" panose="020F0502020204030204" pitchFamily="34" charset="0"/>
                <a:hlinkClick r:id="rId2"/>
              </a:rPr>
              <a:t>www.historyis.net</a:t>
            </a:r>
            <a:r>
              <a:rPr lang="en-GB" sz="1100" b="0" i="0" u="none" strike="noStrike" dirty="0">
                <a:solidFill>
                  <a:srgbClr val="000000"/>
                </a:solidFill>
                <a:effectLst/>
                <a:latin typeface="Calibri" panose="020F0502020204030204" pitchFamily="34" charset="0"/>
              </a:rPr>
              <a:t> (along with another of the filled one as a reminder)</a:t>
            </a:r>
            <a:r>
              <a:rPr lang="en-US" sz="1100" b="0" i="0" dirty="0">
                <a:solidFill>
                  <a:srgbClr val="000000"/>
                </a:solidFill>
                <a:effectLst/>
                <a:latin typeface="Calibri" panose="020F0502020204030204" pitchFamily="34" charset="0"/>
              </a:rPr>
              <a:t>​</a:t>
            </a:r>
            <a:endParaRPr lang="en-US" sz="1100" b="0" i="0" dirty="0">
              <a:solidFill>
                <a:srgbClr val="000000"/>
              </a:solidFill>
              <a:effectLst/>
              <a:latin typeface="Segoe UI" panose="020B0502040204020203" pitchFamily="34" charset="0"/>
            </a:endParaRPr>
          </a:p>
          <a:p>
            <a:pPr algn="l" rtl="0" fontAlgn="base"/>
            <a:r>
              <a:rPr lang="en-GB" sz="1100" b="0" i="0" dirty="0">
                <a:solidFill>
                  <a:srgbClr val="000000"/>
                </a:solidFill>
                <a:effectLst/>
                <a:latin typeface="Calibri" panose="020F0502020204030204" pitchFamily="34" charset="0"/>
              </a:rPr>
              <a:t>​</a:t>
            </a:r>
            <a:endParaRPr lang="en-GB" sz="1200" b="0" i="0" dirty="0">
              <a:solidFill>
                <a:srgbClr val="000000"/>
              </a:solidFill>
              <a:effectLst/>
              <a:latin typeface="Segoe UI" panose="020B0502040204020203" pitchFamily="34" charset="0"/>
            </a:endParaRPr>
          </a:p>
          <a:p>
            <a:pPr algn="l" rtl="0" fontAlgn="base"/>
            <a:r>
              <a:rPr lang="en-GB" sz="1200" b="1" i="0" u="sng" dirty="0">
                <a:solidFill>
                  <a:srgbClr val="000000"/>
                </a:solidFill>
                <a:effectLst/>
                <a:latin typeface="Calibri" panose="020F0502020204030204" pitchFamily="34" charset="0"/>
              </a:rPr>
              <a:t>STEP 1: IDENTIFYING:</a:t>
            </a:r>
            <a:r>
              <a:rPr lang="en-GB" sz="1200" b="0" i="0" dirty="0">
                <a:solidFill>
                  <a:srgbClr val="000000"/>
                </a:solidFill>
                <a:effectLst/>
                <a:latin typeface="Calibri" panose="020F0502020204030204" pitchFamily="34" charset="0"/>
              </a:rPr>
              <a:t>​</a:t>
            </a:r>
            <a:br>
              <a:rPr lang="en-GB" sz="1200" b="0" i="0" dirty="0">
                <a:solidFill>
                  <a:srgbClr val="000000"/>
                </a:solidFill>
                <a:effectLst/>
                <a:latin typeface="Calibri" panose="020F0502020204030204" pitchFamily="34" charset="0"/>
              </a:rPr>
            </a:br>
            <a:r>
              <a:rPr lang="en-GB" sz="1200" b="0" i="0" u="none" strike="noStrike" dirty="0">
                <a:solidFill>
                  <a:srgbClr val="000000"/>
                </a:solidFill>
                <a:effectLst/>
                <a:latin typeface="Calibri" panose="020F0502020204030204" pitchFamily="34" charset="0"/>
              </a:rPr>
              <a:t>How many subjects will you be sitting exams in?  _______ (list them below, including how many exams)</a:t>
            </a:r>
            <a:r>
              <a:rPr lang="en-GB" sz="1200" b="0" i="0" dirty="0">
                <a:solidFill>
                  <a:srgbClr val="000000"/>
                </a:solidFill>
                <a:effectLst/>
                <a:latin typeface="Calibri" panose="020F0502020204030204" pitchFamily="34" charset="0"/>
              </a:rPr>
              <a:t>​</a:t>
            </a:r>
            <a:br>
              <a:rPr lang="en-GB" sz="1200" b="0" i="0" dirty="0">
                <a:solidFill>
                  <a:srgbClr val="000000"/>
                </a:solidFill>
                <a:effectLst/>
                <a:latin typeface="Calibri" panose="020F0502020204030204" pitchFamily="34" charset="0"/>
              </a:rPr>
            </a:br>
            <a:r>
              <a:rPr lang="en-GB" sz="1200" b="0" i="0" dirty="0">
                <a:solidFill>
                  <a:srgbClr val="000000"/>
                </a:solidFill>
                <a:effectLst/>
                <a:latin typeface="Calibri" panose="020F0502020204030204" pitchFamily="34" charset="0"/>
              </a:rPr>
              <a:t>​</a:t>
            </a:r>
            <a:endParaRPr lang="en-GB" sz="1200" b="0" i="0" dirty="0">
              <a:solidFill>
                <a:srgbClr val="000000"/>
              </a:solidFill>
              <a:effectLst/>
              <a:latin typeface="Segoe UI" panose="020B0502040204020203" pitchFamily="34" charset="0"/>
            </a:endParaRPr>
          </a:p>
          <a:p>
            <a:pPr algn="l" rtl="0" fontAlgn="base">
              <a:buFont typeface="Arial" panose="020B0604020202020204" pitchFamily="34" charset="0"/>
              <a:buChar char="•"/>
            </a:pPr>
            <a:r>
              <a:rPr lang="en-GB" sz="1200" b="0" i="0" u="none" strike="noStrike" dirty="0">
                <a:solidFill>
                  <a:srgbClr val="000000"/>
                </a:solidFill>
                <a:effectLst/>
                <a:latin typeface="Calibri" panose="020F0502020204030204" pitchFamily="34" charset="0"/>
              </a:rPr>
              <a:t>___________________     How many exams in this subject? ______</a:t>
            </a:r>
            <a:r>
              <a:rPr lang="en-GB" sz="1200" b="0" i="0" dirty="0">
                <a:solidFill>
                  <a:srgbClr val="000000"/>
                </a:solidFill>
                <a:effectLst/>
                <a:latin typeface="Calibri" panose="020F0502020204030204" pitchFamily="34" charset="0"/>
              </a:rPr>
              <a:t>​</a:t>
            </a:r>
            <a:endParaRPr lang="en-GB" sz="1200" b="0" i="0" dirty="0">
              <a:solidFill>
                <a:srgbClr val="000000"/>
              </a:solidFill>
              <a:effectLst/>
              <a:latin typeface="Arial" panose="020B0604020202020204" pitchFamily="34" charset="0"/>
            </a:endParaRPr>
          </a:p>
          <a:p>
            <a:pPr algn="l" rtl="0" fontAlgn="base">
              <a:buFont typeface="Arial" panose="020B0604020202020204" pitchFamily="34" charset="0"/>
              <a:buChar char="•"/>
            </a:pPr>
            <a:r>
              <a:rPr lang="en-GB" sz="1200" b="0" i="0" u="none" strike="noStrike" dirty="0">
                <a:solidFill>
                  <a:srgbClr val="000000"/>
                </a:solidFill>
                <a:effectLst/>
                <a:latin typeface="Calibri" panose="020F0502020204030204" pitchFamily="34" charset="0"/>
              </a:rPr>
              <a:t>___________________     How many exams in this subject? ______</a:t>
            </a:r>
            <a:r>
              <a:rPr lang="en-GB" sz="1200" b="0" i="0" dirty="0">
                <a:solidFill>
                  <a:srgbClr val="000000"/>
                </a:solidFill>
                <a:effectLst/>
                <a:latin typeface="Calibri" panose="020F0502020204030204" pitchFamily="34" charset="0"/>
              </a:rPr>
              <a:t>​</a:t>
            </a:r>
            <a:endParaRPr lang="en-GB" sz="1200" b="0" i="0" dirty="0">
              <a:solidFill>
                <a:srgbClr val="000000"/>
              </a:solidFill>
              <a:effectLst/>
              <a:latin typeface="Arial" panose="020B0604020202020204" pitchFamily="34" charset="0"/>
            </a:endParaRPr>
          </a:p>
          <a:p>
            <a:pPr algn="l" rtl="0" fontAlgn="base">
              <a:buFont typeface="Arial" panose="020B0604020202020204" pitchFamily="34" charset="0"/>
              <a:buChar char="•"/>
            </a:pPr>
            <a:r>
              <a:rPr lang="en-GB" sz="1200" b="0" i="0" u="none" strike="noStrike" dirty="0">
                <a:solidFill>
                  <a:srgbClr val="000000"/>
                </a:solidFill>
                <a:effectLst/>
                <a:latin typeface="Calibri" panose="020F0502020204030204" pitchFamily="34" charset="0"/>
              </a:rPr>
              <a:t>___________________     How many exams in this subject? ______</a:t>
            </a:r>
            <a:r>
              <a:rPr lang="en-GB" sz="1200" b="0" i="0" dirty="0">
                <a:solidFill>
                  <a:srgbClr val="000000"/>
                </a:solidFill>
                <a:effectLst/>
                <a:latin typeface="Calibri" panose="020F0502020204030204" pitchFamily="34" charset="0"/>
              </a:rPr>
              <a:t>​</a:t>
            </a:r>
            <a:endParaRPr lang="en-GB" sz="1200" b="0" i="0" dirty="0">
              <a:solidFill>
                <a:srgbClr val="000000"/>
              </a:solidFill>
              <a:effectLst/>
              <a:latin typeface="Arial" panose="020B0604020202020204" pitchFamily="34" charset="0"/>
            </a:endParaRPr>
          </a:p>
          <a:p>
            <a:pPr algn="l" rtl="0" fontAlgn="base">
              <a:buFont typeface="Arial" panose="020B0604020202020204" pitchFamily="34" charset="0"/>
              <a:buChar char="•"/>
            </a:pPr>
            <a:r>
              <a:rPr lang="en-GB" sz="1200" b="0" i="0" u="none" strike="noStrike" dirty="0">
                <a:solidFill>
                  <a:srgbClr val="000000"/>
                </a:solidFill>
                <a:effectLst/>
                <a:latin typeface="Calibri" panose="020F0502020204030204" pitchFamily="34" charset="0"/>
              </a:rPr>
              <a:t>___________________     How many exams in this subject? ______</a:t>
            </a:r>
            <a:r>
              <a:rPr lang="en-GB" sz="1200" b="0" i="0" dirty="0">
                <a:solidFill>
                  <a:srgbClr val="000000"/>
                </a:solidFill>
                <a:effectLst/>
                <a:latin typeface="Calibri" panose="020F0502020204030204" pitchFamily="34" charset="0"/>
              </a:rPr>
              <a:t>​</a:t>
            </a:r>
            <a:endParaRPr lang="en-GB" sz="1200" b="0" i="0" dirty="0">
              <a:solidFill>
                <a:srgbClr val="000000"/>
              </a:solidFill>
              <a:effectLst/>
              <a:latin typeface="Arial" panose="020B0604020202020204" pitchFamily="34" charset="0"/>
            </a:endParaRPr>
          </a:p>
          <a:p>
            <a:pPr algn="l" rtl="0" fontAlgn="base">
              <a:buFont typeface="Arial" panose="020B0604020202020204" pitchFamily="34" charset="0"/>
              <a:buChar char="•"/>
            </a:pPr>
            <a:r>
              <a:rPr lang="en-GB" sz="1200" b="0" i="0" u="none" strike="noStrike" dirty="0">
                <a:solidFill>
                  <a:srgbClr val="000000"/>
                </a:solidFill>
                <a:effectLst/>
                <a:latin typeface="Calibri" panose="020F0502020204030204" pitchFamily="34" charset="0"/>
              </a:rPr>
              <a:t>___________________     How many exams in this subject? ______</a:t>
            </a:r>
            <a:r>
              <a:rPr lang="en-GB" sz="1200" b="0" i="0" dirty="0">
                <a:solidFill>
                  <a:srgbClr val="000000"/>
                </a:solidFill>
                <a:effectLst/>
                <a:latin typeface="Calibri" panose="020F0502020204030204" pitchFamily="34" charset="0"/>
              </a:rPr>
              <a:t>​</a:t>
            </a:r>
            <a:endParaRPr lang="en-GB" sz="1200" b="0" i="0" dirty="0">
              <a:solidFill>
                <a:srgbClr val="000000"/>
              </a:solidFill>
              <a:effectLst/>
              <a:latin typeface="Arial" panose="020B0604020202020204" pitchFamily="34" charset="0"/>
            </a:endParaRPr>
          </a:p>
          <a:p>
            <a:pPr algn="l" rtl="0" fontAlgn="base">
              <a:buFont typeface="Arial" panose="020B0604020202020204" pitchFamily="34" charset="0"/>
              <a:buChar char="•"/>
            </a:pPr>
            <a:r>
              <a:rPr lang="en-GB" sz="1200" b="0" i="0" u="none" strike="noStrike" dirty="0">
                <a:solidFill>
                  <a:srgbClr val="000000"/>
                </a:solidFill>
                <a:effectLst/>
                <a:latin typeface="Calibri" panose="020F0502020204030204" pitchFamily="34" charset="0"/>
              </a:rPr>
              <a:t>___________________     How many exams in this subject? ______</a:t>
            </a:r>
            <a:r>
              <a:rPr lang="en-GB" sz="1200" b="0" i="0" dirty="0">
                <a:solidFill>
                  <a:srgbClr val="000000"/>
                </a:solidFill>
                <a:effectLst/>
                <a:latin typeface="Calibri" panose="020F0502020204030204" pitchFamily="34" charset="0"/>
              </a:rPr>
              <a:t>​</a:t>
            </a:r>
            <a:endParaRPr lang="en-GB" sz="1200" b="0" i="0" dirty="0">
              <a:solidFill>
                <a:srgbClr val="000000"/>
              </a:solidFill>
              <a:effectLst/>
              <a:latin typeface="Arial" panose="020B0604020202020204" pitchFamily="34" charset="0"/>
            </a:endParaRPr>
          </a:p>
          <a:p>
            <a:pPr algn="l" rtl="0" fontAlgn="base">
              <a:buFont typeface="Arial" panose="020B0604020202020204" pitchFamily="34" charset="0"/>
              <a:buChar char="•"/>
            </a:pPr>
            <a:r>
              <a:rPr lang="en-GB" sz="1200" b="0" i="0" u="none" strike="noStrike" dirty="0">
                <a:solidFill>
                  <a:srgbClr val="000000"/>
                </a:solidFill>
                <a:effectLst/>
                <a:latin typeface="Calibri" panose="020F0502020204030204" pitchFamily="34" charset="0"/>
              </a:rPr>
              <a:t>___________________     How many exams in this subject? ______</a:t>
            </a:r>
            <a:r>
              <a:rPr lang="en-GB" sz="1200" b="0" i="0" dirty="0">
                <a:solidFill>
                  <a:srgbClr val="000000"/>
                </a:solidFill>
                <a:effectLst/>
                <a:latin typeface="Calibri" panose="020F0502020204030204" pitchFamily="34" charset="0"/>
              </a:rPr>
              <a:t>​</a:t>
            </a:r>
            <a:endParaRPr lang="en-GB" sz="1200" b="0" i="0" dirty="0">
              <a:solidFill>
                <a:srgbClr val="000000"/>
              </a:solidFill>
              <a:effectLst/>
              <a:latin typeface="Arial" panose="020B0604020202020204" pitchFamily="34" charset="0"/>
            </a:endParaRPr>
          </a:p>
          <a:p>
            <a:pPr algn="l" rtl="0" fontAlgn="base">
              <a:buFont typeface="Arial" panose="020B0604020202020204" pitchFamily="34" charset="0"/>
              <a:buChar char="•"/>
            </a:pPr>
            <a:r>
              <a:rPr lang="en-GB" sz="1200" b="0" i="0" u="none" strike="noStrike" dirty="0">
                <a:solidFill>
                  <a:srgbClr val="000000"/>
                </a:solidFill>
                <a:effectLst/>
                <a:latin typeface="Calibri" panose="020F0502020204030204" pitchFamily="34" charset="0"/>
              </a:rPr>
              <a:t>___________________     How many exams in this subject? ______</a:t>
            </a:r>
            <a:r>
              <a:rPr lang="en-GB" sz="1200" b="0" i="0" dirty="0">
                <a:solidFill>
                  <a:srgbClr val="000000"/>
                </a:solidFill>
                <a:effectLst/>
                <a:latin typeface="Calibri" panose="020F0502020204030204" pitchFamily="34" charset="0"/>
              </a:rPr>
              <a:t>​</a:t>
            </a:r>
            <a:endParaRPr lang="en-GB" sz="1200" b="0" i="0" dirty="0">
              <a:solidFill>
                <a:srgbClr val="000000"/>
              </a:solidFill>
              <a:effectLst/>
              <a:latin typeface="Arial" panose="020B0604020202020204" pitchFamily="34" charset="0"/>
            </a:endParaRPr>
          </a:p>
          <a:p>
            <a:pPr algn="l" rtl="0" fontAlgn="base">
              <a:buFont typeface="Arial" panose="020B0604020202020204" pitchFamily="34" charset="0"/>
              <a:buChar char="•"/>
            </a:pPr>
            <a:r>
              <a:rPr lang="en-GB" sz="1200" b="0" i="0" u="none" strike="noStrike" dirty="0">
                <a:solidFill>
                  <a:srgbClr val="000000"/>
                </a:solidFill>
                <a:effectLst/>
                <a:latin typeface="Calibri" panose="020F0502020204030204" pitchFamily="34" charset="0"/>
              </a:rPr>
              <a:t>___________________     How many exams in this subject? ______</a:t>
            </a:r>
            <a:r>
              <a:rPr lang="en-GB" sz="1200" b="0" i="0" dirty="0">
                <a:solidFill>
                  <a:srgbClr val="000000"/>
                </a:solidFill>
                <a:effectLst/>
                <a:latin typeface="Calibri" panose="020F0502020204030204" pitchFamily="34" charset="0"/>
              </a:rPr>
              <a:t>​</a:t>
            </a:r>
            <a:endParaRPr lang="en-GB" sz="1200" b="0" i="0" dirty="0">
              <a:solidFill>
                <a:srgbClr val="000000"/>
              </a:solidFill>
              <a:effectLst/>
              <a:latin typeface="Arial" panose="020B0604020202020204" pitchFamily="34" charset="0"/>
            </a:endParaRPr>
          </a:p>
          <a:p>
            <a:pPr algn="l" rtl="0" fontAlgn="base">
              <a:buFont typeface="Arial" panose="020B0604020202020204" pitchFamily="34" charset="0"/>
              <a:buChar char="•"/>
            </a:pPr>
            <a:r>
              <a:rPr lang="en-GB" sz="1200" b="0" i="0" u="none" strike="noStrike" dirty="0">
                <a:solidFill>
                  <a:srgbClr val="000000"/>
                </a:solidFill>
                <a:effectLst/>
                <a:latin typeface="Calibri" panose="020F0502020204030204" pitchFamily="34" charset="0"/>
              </a:rPr>
              <a:t>___________________     How many exams in this subject? ______</a:t>
            </a:r>
            <a:r>
              <a:rPr lang="en-GB" sz="1200" b="0" i="0" dirty="0">
                <a:solidFill>
                  <a:srgbClr val="000000"/>
                </a:solidFill>
                <a:effectLst/>
                <a:latin typeface="Calibri" panose="020F0502020204030204" pitchFamily="34" charset="0"/>
              </a:rPr>
              <a:t>​</a:t>
            </a:r>
            <a:endParaRPr lang="en-GB" sz="1200" b="0" i="0" dirty="0">
              <a:solidFill>
                <a:srgbClr val="000000"/>
              </a:solidFill>
              <a:effectLst/>
              <a:latin typeface="Arial" panose="020B0604020202020204" pitchFamily="34" charset="0"/>
            </a:endParaRPr>
          </a:p>
          <a:p>
            <a:pPr algn="l" rtl="0" fontAlgn="base">
              <a:buFont typeface="Arial" panose="020B0604020202020204" pitchFamily="34" charset="0"/>
              <a:buChar char="•"/>
            </a:pPr>
            <a:r>
              <a:rPr lang="en-GB" sz="1200" b="0" i="0" u="none" strike="noStrike" dirty="0">
                <a:solidFill>
                  <a:srgbClr val="000000"/>
                </a:solidFill>
                <a:effectLst/>
                <a:latin typeface="Calibri" panose="020F0502020204030204" pitchFamily="34" charset="0"/>
              </a:rPr>
              <a:t>___________________     How many exams in this subject? ______</a:t>
            </a:r>
            <a:r>
              <a:rPr lang="en-GB" sz="1200" b="0" i="0" dirty="0">
                <a:solidFill>
                  <a:srgbClr val="000000"/>
                </a:solidFill>
                <a:effectLst/>
                <a:latin typeface="Calibri" panose="020F0502020204030204" pitchFamily="34" charset="0"/>
              </a:rPr>
              <a:t>​</a:t>
            </a:r>
            <a:endParaRPr lang="en-GB" sz="1200" b="0" i="0" dirty="0">
              <a:solidFill>
                <a:srgbClr val="000000"/>
              </a:solidFill>
              <a:effectLst/>
              <a:latin typeface="Arial" panose="020B0604020202020204" pitchFamily="34" charset="0"/>
            </a:endParaRPr>
          </a:p>
          <a:p>
            <a:pPr algn="l" rtl="0" fontAlgn="base"/>
            <a:r>
              <a:rPr lang="en-GB" sz="1100" b="0" i="0" dirty="0">
                <a:solidFill>
                  <a:srgbClr val="000000"/>
                </a:solidFill>
                <a:effectLst/>
                <a:latin typeface="Calibri" panose="020F0502020204030204" pitchFamily="34" charset="0"/>
              </a:rPr>
              <a:t>​</a:t>
            </a:r>
            <a:br>
              <a:rPr lang="en-GB" sz="1100" b="0" i="0" dirty="0">
                <a:solidFill>
                  <a:srgbClr val="000000"/>
                </a:solidFill>
                <a:effectLst/>
                <a:latin typeface="Calibri" panose="020F0502020204030204" pitchFamily="34" charset="0"/>
              </a:rPr>
            </a:br>
            <a:r>
              <a:rPr lang="en-GB" sz="1100" b="0" i="0" dirty="0">
                <a:solidFill>
                  <a:srgbClr val="000000"/>
                </a:solidFill>
                <a:effectLst/>
                <a:latin typeface="Calibri" panose="020F0502020204030204" pitchFamily="34" charset="0"/>
              </a:rPr>
              <a:t>​</a:t>
            </a:r>
            <a:endParaRPr lang="en-GB" sz="1100" b="0" i="0" dirty="0">
              <a:solidFill>
                <a:srgbClr val="000000"/>
              </a:solidFill>
              <a:effectLst/>
              <a:latin typeface="Segoe UI" panose="020B0502040204020203" pitchFamily="34" charset="0"/>
            </a:endParaRPr>
          </a:p>
          <a:p>
            <a:pPr algn="l" rtl="0" fontAlgn="base"/>
            <a:r>
              <a:rPr lang="en-GB" sz="1100" b="1" i="0" u="sng" dirty="0">
                <a:solidFill>
                  <a:srgbClr val="000000"/>
                </a:solidFill>
                <a:effectLst/>
                <a:latin typeface="Calibri" panose="020F0502020204030204" pitchFamily="34" charset="0"/>
              </a:rPr>
              <a:t>STEP 2: PRIORITISING:</a:t>
            </a:r>
            <a:r>
              <a:rPr lang="en-US" sz="1100" b="0" i="0" dirty="0">
                <a:solidFill>
                  <a:srgbClr val="000000"/>
                </a:solidFill>
                <a:effectLst/>
                <a:latin typeface="Calibri" panose="020F0502020204030204" pitchFamily="34" charset="0"/>
              </a:rPr>
              <a:t>​</a:t>
            </a:r>
            <a:br>
              <a:rPr lang="en-US" sz="1100" b="0" i="0" dirty="0">
                <a:solidFill>
                  <a:srgbClr val="000000"/>
                </a:solidFill>
                <a:effectLst/>
                <a:latin typeface="Calibri" panose="020F0502020204030204" pitchFamily="34" charset="0"/>
              </a:rPr>
            </a:br>
            <a:r>
              <a:rPr lang="en-GB" sz="1100" b="0" i="0" u="none" strike="noStrike" dirty="0">
                <a:solidFill>
                  <a:srgbClr val="000000"/>
                </a:solidFill>
                <a:effectLst/>
                <a:latin typeface="Calibri" panose="020F0502020204030204" pitchFamily="34" charset="0"/>
              </a:rPr>
              <a:t>Are there any subjects you feel you might need to spend a bit more time on during revision? For example, are there any that you didn’t do quite so well on in your mocks, or subjects that you are intending to study at A-level?</a:t>
            </a:r>
            <a:r>
              <a:rPr lang="en-US" sz="1100" b="0" i="0" dirty="0">
                <a:solidFill>
                  <a:srgbClr val="000000"/>
                </a:solidFill>
                <a:effectLst/>
                <a:latin typeface="Calibri" panose="020F0502020204030204" pitchFamily="34" charset="0"/>
              </a:rPr>
              <a:t>​</a:t>
            </a:r>
            <a:endParaRPr lang="en-US" sz="1100" b="0" i="0" dirty="0">
              <a:solidFill>
                <a:srgbClr val="000000"/>
              </a:solidFill>
              <a:effectLst/>
              <a:latin typeface="Segoe UI" panose="020B0502040204020203" pitchFamily="34" charset="0"/>
            </a:endParaRPr>
          </a:p>
          <a:p>
            <a:pPr algn="l" rtl="0" fontAlgn="base"/>
            <a:r>
              <a:rPr lang="en-GB" sz="1100" b="0" i="0" dirty="0">
                <a:solidFill>
                  <a:srgbClr val="000000"/>
                </a:solidFill>
                <a:effectLst/>
                <a:latin typeface="Calibri" panose="020F0502020204030204" pitchFamily="34" charset="0"/>
              </a:rPr>
              <a:t>​</a:t>
            </a:r>
            <a:endParaRPr lang="en-GB" sz="1100" b="0" i="0" dirty="0">
              <a:solidFill>
                <a:srgbClr val="000000"/>
              </a:solidFill>
              <a:effectLst/>
              <a:latin typeface="Segoe UI" panose="020B0502040204020203" pitchFamily="34" charset="0"/>
            </a:endParaRPr>
          </a:p>
          <a:p>
            <a:pPr algn="l" rtl="0" fontAlgn="base"/>
            <a:r>
              <a:rPr lang="en-GB" sz="1100" b="0" i="0" dirty="0">
                <a:solidFill>
                  <a:srgbClr val="000000"/>
                </a:solidFill>
                <a:effectLst/>
                <a:latin typeface="Calibri" panose="020F0502020204030204" pitchFamily="34" charset="0"/>
              </a:rPr>
              <a:t>​</a:t>
            </a:r>
            <a:endParaRPr lang="en-GB" sz="1100" b="0" i="0" dirty="0">
              <a:solidFill>
                <a:srgbClr val="000000"/>
              </a:solidFill>
              <a:effectLst/>
              <a:latin typeface="Segoe UI" panose="020B0502040204020203" pitchFamily="34" charset="0"/>
            </a:endParaRPr>
          </a:p>
          <a:p>
            <a:pPr algn="l" rtl="0" fontAlgn="base"/>
            <a:r>
              <a:rPr lang="en-GB" sz="1100" b="0" i="0" dirty="0">
                <a:solidFill>
                  <a:srgbClr val="000000"/>
                </a:solidFill>
                <a:effectLst/>
                <a:latin typeface="Calibri" panose="020F0502020204030204" pitchFamily="34" charset="0"/>
              </a:rPr>
              <a:t>​</a:t>
            </a:r>
            <a:endParaRPr lang="en-GB" sz="1100" b="0" i="0" dirty="0">
              <a:solidFill>
                <a:srgbClr val="000000"/>
              </a:solidFill>
              <a:effectLst/>
              <a:latin typeface="Segoe UI" panose="020B0502040204020203" pitchFamily="34" charset="0"/>
            </a:endParaRPr>
          </a:p>
          <a:p>
            <a:pPr algn="l" rtl="0" fontAlgn="base"/>
            <a:r>
              <a:rPr lang="en-GB" sz="1100" b="0" i="0" dirty="0">
                <a:solidFill>
                  <a:srgbClr val="000000"/>
                </a:solidFill>
                <a:effectLst/>
                <a:latin typeface="Calibri" panose="020F0502020204030204" pitchFamily="34" charset="0"/>
              </a:rPr>
              <a:t>​</a:t>
            </a:r>
            <a:endParaRPr lang="en-GB" sz="1100" b="0" i="0" dirty="0">
              <a:solidFill>
                <a:srgbClr val="000000"/>
              </a:solidFill>
              <a:effectLst/>
              <a:latin typeface="Segoe UI" panose="020B0502040204020203" pitchFamily="34" charset="0"/>
            </a:endParaRPr>
          </a:p>
          <a:p>
            <a:pPr algn="l" rtl="0" fontAlgn="base"/>
            <a:r>
              <a:rPr lang="en-GB" sz="1100" b="0" i="0" dirty="0">
                <a:solidFill>
                  <a:srgbClr val="000000"/>
                </a:solidFill>
                <a:effectLst/>
                <a:latin typeface="Calibri" panose="020F0502020204030204" pitchFamily="34" charset="0"/>
              </a:rPr>
              <a:t>​</a:t>
            </a:r>
            <a:endParaRPr lang="en-GB" sz="1100" b="0" i="0" dirty="0">
              <a:solidFill>
                <a:srgbClr val="000000"/>
              </a:solidFill>
              <a:effectLst/>
              <a:latin typeface="Segoe UI" panose="020B0502040204020203" pitchFamily="34" charset="0"/>
            </a:endParaRPr>
          </a:p>
          <a:p>
            <a:pPr algn="l" rtl="0" fontAlgn="base"/>
            <a:r>
              <a:rPr lang="en-GB" sz="1100" b="0" i="0" dirty="0">
                <a:solidFill>
                  <a:srgbClr val="000000"/>
                </a:solidFill>
                <a:effectLst/>
                <a:latin typeface="Calibri" panose="020F0502020204030204" pitchFamily="34" charset="0"/>
              </a:rPr>
              <a:t>​</a:t>
            </a:r>
            <a:endParaRPr lang="en-GB" sz="1100" b="0" i="0" dirty="0">
              <a:solidFill>
                <a:srgbClr val="000000"/>
              </a:solidFill>
              <a:effectLst/>
              <a:latin typeface="Segoe UI" panose="020B0502040204020203" pitchFamily="34" charset="0"/>
            </a:endParaRPr>
          </a:p>
          <a:p>
            <a:pPr algn="l" rtl="0" fontAlgn="base"/>
            <a:r>
              <a:rPr lang="en-GB" sz="1200" b="1" i="0" u="sng" dirty="0">
                <a:solidFill>
                  <a:srgbClr val="000000"/>
                </a:solidFill>
                <a:effectLst/>
                <a:latin typeface="Calibri" panose="020F0502020204030204" pitchFamily="34" charset="0"/>
              </a:rPr>
              <a:t>STEP 3: TIME MANAGEMENT:</a:t>
            </a:r>
            <a:r>
              <a:rPr lang="en-GB" sz="1200" b="0" i="0" dirty="0">
                <a:solidFill>
                  <a:srgbClr val="000000"/>
                </a:solidFill>
                <a:effectLst/>
                <a:latin typeface="Calibri" panose="020F0502020204030204" pitchFamily="34" charset="0"/>
              </a:rPr>
              <a:t>​</a:t>
            </a:r>
            <a:endParaRPr lang="en-GB" sz="1200" b="0" i="0" dirty="0">
              <a:solidFill>
                <a:srgbClr val="000000"/>
              </a:solidFill>
              <a:effectLst/>
              <a:latin typeface="Segoe UI" panose="020B0502040204020203" pitchFamily="34" charset="0"/>
            </a:endParaRPr>
          </a:p>
          <a:p>
            <a:pPr algn="l" rtl="0" fontAlgn="base"/>
            <a:r>
              <a:rPr lang="en-GB" sz="1200" b="0" i="0" u="none" strike="noStrike" dirty="0">
                <a:solidFill>
                  <a:srgbClr val="000000"/>
                </a:solidFill>
                <a:effectLst/>
                <a:latin typeface="Calibri" panose="020F0502020204030204" pitchFamily="34" charset="0"/>
              </a:rPr>
              <a:t>Do you have any commitments during the week that are going to make revision difficult on some days? For example, if you play football, what time do you play and for how long?</a:t>
            </a:r>
            <a:r>
              <a:rPr lang="en-GB" sz="1200" b="0" i="0" dirty="0">
                <a:solidFill>
                  <a:srgbClr val="000000"/>
                </a:solidFill>
                <a:effectLst/>
                <a:latin typeface="Calibri" panose="020F0502020204030204" pitchFamily="34" charset="0"/>
              </a:rPr>
              <a:t>​</a:t>
            </a:r>
            <a:endParaRPr lang="en-GB" sz="1200" b="0" i="0" dirty="0">
              <a:solidFill>
                <a:srgbClr val="000000"/>
              </a:solidFill>
              <a:effectLst/>
              <a:latin typeface="Segoe UI" panose="020B0502040204020203" pitchFamily="34" charset="0"/>
            </a:endParaRPr>
          </a:p>
          <a:p>
            <a:pPr algn="l" rtl="0" fontAlgn="base"/>
            <a:r>
              <a:rPr lang="en-GB" sz="1200" b="0" i="0" u="none" strike="noStrike" dirty="0">
                <a:solidFill>
                  <a:srgbClr val="000000"/>
                </a:solidFill>
                <a:effectLst/>
                <a:latin typeface="Calibri" panose="020F0502020204030204" pitchFamily="34" charset="0"/>
              </a:rPr>
              <a:t> </a:t>
            </a:r>
            <a:r>
              <a:rPr lang="en-GB" sz="1200" b="0" i="0" dirty="0">
                <a:solidFill>
                  <a:srgbClr val="000000"/>
                </a:solidFill>
                <a:effectLst/>
                <a:latin typeface="Calibri" panose="020F0502020204030204" pitchFamily="34" charset="0"/>
              </a:rPr>
              <a:t>​</a:t>
            </a:r>
            <a:endParaRPr lang="en-GB" sz="1200" b="0" i="0" dirty="0">
              <a:solidFill>
                <a:srgbClr val="000000"/>
              </a:solidFill>
              <a:effectLst/>
              <a:latin typeface="Segoe UI" panose="020B0502040204020203" pitchFamily="34" charset="0"/>
            </a:endParaRPr>
          </a:p>
          <a:p>
            <a:pPr algn="l" rtl="0" fontAlgn="base"/>
            <a:r>
              <a:rPr lang="en-GB" sz="1200" b="0" i="0" u="none" strike="noStrike" dirty="0">
                <a:solidFill>
                  <a:srgbClr val="000000"/>
                </a:solidFill>
                <a:effectLst/>
                <a:latin typeface="Calibri" panose="020F0502020204030204" pitchFamily="34" charset="0"/>
              </a:rPr>
              <a:t>Sunday: ____________________</a:t>
            </a:r>
            <a:r>
              <a:rPr lang="en-GB" sz="1200" b="0" i="0" dirty="0">
                <a:solidFill>
                  <a:srgbClr val="000000"/>
                </a:solidFill>
                <a:effectLst/>
                <a:latin typeface="Calibri" panose="020F0502020204030204" pitchFamily="34" charset="0"/>
              </a:rPr>
              <a:t>​</a:t>
            </a:r>
            <a:endParaRPr lang="en-GB" sz="1200" b="0" i="0" dirty="0">
              <a:solidFill>
                <a:srgbClr val="000000"/>
              </a:solidFill>
              <a:effectLst/>
              <a:latin typeface="Segoe UI" panose="020B0502040204020203" pitchFamily="34" charset="0"/>
            </a:endParaRPr>
          </a:p>
          <a:p>
            <a:pPr algn="l" rtl="0" fontAlgn="base"/>
            <a:r>
              <a:rPr lang="en-GB" sz="1200" b="0" i="0" u="none" strike="noStrike" dirty="0">
                <a:solidFill>
                  <a:srgbClr val="000000"/>
                </a:solidFill>
                <a:effectLst/>
                <a:latin typeface="Calibri" panose="020F0502020204030204" pitchFamily="34" charset="0"/>
              </a:rPr>
              <a:t>Monday: ____________________</a:t>
            </a:r>
            <a:r>
              <a:rPr lang="en-GB" sz="1200" b="0" i="0" dirty="0">
                <a:solidFill>
                  <a:srgbClr val="000000"/>
                </a:solidFill>
                <a:effectLst/>
                <a:latin typeface="Calibri" panose="020F0502020204030204" pitchFamily="34" charset="0"/>
              </a:rPr>
              <a:t>​</a:t>
            </a:r>
            <a:endParaRPr lang="en-GB" sz="1200" b="0" i="0" dirty="0">
              <a:solidFill>
                <a:srgbClr val="000000"/>
              </a:solidFill>
              <a:effectLst/>
              <a:latin typeface="Segoe UI" panose="020B0502040204020203" pitchFamily="34" charset="0"/>
            </a:endParaRPr>
          </a:p>
          <a:p>
            <a:pPr algn="l" rtl="0" fontAlgn="base"/>
            <a:r>
              <a:rPr lang="en-GB" sz="1200" b="0" i="0" u="none" strike="noStrike" dirty="0">
                <a:solidFill>
                  <a:srgbClr val="000000"/>
                </a:solidFill>
                <a:effectLst/>
                <a:latin typeface="Calibri" panose="020F0502020204030204" pitchFamily="34" charset="0"/>
              </a:rPr>
              <a:t>Tuesday: ____________________</a:t>
            </a:r>
            <a:r>
              <a:rPr lang="en-GB" sz="1200" b="0" i="0" dirty="0">
                <a:solidFill>
                  <a:srgbClr val="000000"/>
                </a:solidFill>
                <a:effectLst/>
                <a:latin typeface="Calibri" panose="020F0502020204030204" pitchFamily="34" charset="0"/>
              </a:rPr>
              <a:t>​</a:t>
            </a:r>
            <a:endParaRPr lang="en-GB" sz="1200" b="0" i="0" dirty="0">
              <a:solidFill>
                <a:srgbClr val="000000"/>
              </a:solidFill>
              <a:effectLst/>
              <a:latin typeface="Segoe UI" panose="020B0502040204020203" pitchFamily="34" charset="0"/>
            </a:endParaRPr>
          </a:p>
          <a:p>
            <a:pPr algn="l" rtl="0" fontAlgn="base"/>
            <a:r>
              <a:rPr lang="en-GB" sz="1200" b="0" i="0" u="none" strike="noStrike" dirty="0">
                <a:solidFill>
                  <a:srgbClr val="000000"/>
                </a:solidFill>
                <a:effectLst/>
                <a:latin typeface="Calibri" panose="020F0502020204030204" pitchFamily="34" charset="0"/>
              </a:rPr>
              <a:t>Wednesday: _________________</a:t>
            </a:r>
            <a:r>
              <a:rPr lang="en-GB" sz="1200" b="0" i="0" dirty="0">
                <a:solidFill>
                  <a:srgbClr val="000000"/>
                </a:solidFill>
                <a:effectLst/>
                <a:latin typeface="Calibri" panose="020F0502020204030204" pitchFamily="34" charset="0"/>
              </a:rPr>
              <a:t>​</a:t>
            </a:r>
            <a:endParaRPr lang="en-GB" sz="1200" b="0" i="0" dirty="0">
              <a:solidFill>
                <a:srgbClr val="000000"/>
              </a:solidFill>
              <a:effectLst/>
              <a:latin typeface="Segoe UI" panose="020B0502040204020203" pitchFamily="34" charset="0"/>
            </a:endParaRPr>
          </a:p>
          <a:p>
            <a:pPr algn="l" rtl="0" fontAlgn="base"/>
            <a:r>
              <a:rPr lang="en-GB" sz="1200" b="0" i="0" u="none" strike="noStrike" dirty="0">
                <a:solidFill>
                  <a:srgbClr val="000000"/>
                </a:solidFill>
                <a:effectLst/>
                <a:latin typeface="Calibri" panose="020F0502020204030204" pitchFamily="34" charset="0"/>
              </a:rPr>
              <a:t>Thursday: ___________________</a:t>
            </a:r>
            <a:r>
              <a:rPr lang="en-GB" sz="1200" b="0" i="0" dirty="0">
                <a:solidFill>
                  <a:srgbClr val="000000"/>
                </a:solidFill>
                <a:effectLst/>
                <a:latin typeface="Calibri" panose="020F0502020204030204" pitchFamily="34" charset="0"/>
              </a:rPr>
              <a:t>​</a:t>
            </a:r>
            <a:endParaRPr lang="en-GB" sz="1200" b="0" i="0" dirty="0">
              <a:solidFill>
                <a:srgbClr val="000000"/>
              </a:solidFill>
              <a:effectLst/>
              <a:latin typeface="Segoe UI" panose="020B0502040204020203" pitchFamily="34" charset="0"/>
            </a:endParaRPr>
          </a:p>
          <a:p>
            <a:pPr algn="l" rtl="0" fontAlgn="base"/>
            <a:r>
              <a:rPr lang="en-GB" sz="1200" b="0" i="0" u="none" strike="noStrike" dirty="0">
                <a:solidFill>
                  <a:srgbClr val="000000"/>
                </a:solidFill>
                <a:effectLst/>
                <a:latin typeface="Calibri" panose="020F0502020204030204" pitchFamily="34" charset="0"/>
              </a:rPr>
              <a:t>Friday: _____________________</a:t>
            </a:r>
            <a:r>
              <a:rPr lang="en-GB" sz="1200" b="0" i="0" dirty="0">
                <a:solidFill>
                  <a:srgbClr val="000000"/>
                </a:solidFill>
                <a:effectLst/>
                <a:latin typeface="Calibri" panose="020F0502020204030204" pitchFamily="34" charset="0"/>
              </a:rPr>
              <a:t>​</a:t>
            </a:r>
            <a:endParaRPr lang="en-GB" sz="1200" b="0" i="0" dirty="0">
              <a:solidFill>
                <a:srgbClr val="000000"/>
              </a:solidFill>
              <a:effectLst/>
              <a:latin typeface="Segoe UI" panose="020B0502040204020203" pitchFamily="34" charset="0"/>
            </a:endParaRPr>
          </a:p>
          <a:p>
            <a:pPr algn="l" rtl="0" fontAlgn="base"/>
            <a:r>
              <a:rPr lang="en-GB" sz="1200" b="0" i="0" u="none" strike="noStrike" dirty="0">
                <a:solidFill>
                  <a:srgbClr val="000000"/>
                </a:solidFill>
                <a:effectLst/>
                <a:latin typeface="Calibri" panose="020F0502020204030204" pitchFamily="34" charset="0"/>
              </a:rPr>
              <a:t>Saturday: ___________________</a:t>
            </a:r>
            <a:endParaRPr lang="en-GB" b="0" i="0" dirty="0">
              <a:solidFill>
                <a:srgbClr val="000000"/>
              </a:solidFill>
              <a:effectLst/>
              <a:latin typeface="Segoe UI" panose="020B0502040204020203" pitchFamily="34" charset="0"/>
            </a:endParaRPr>
          </a:p>
        </p:txBody>
      </p:sp>
      <p:sp>
        <p:nvSpPr>
          <p:cNvPr id="5" name="TextBox 4">
            <a:extLst>
              <a:ext uri="{FF2B5EF4-FFF2-40B4-BE49-F238E27FC236}">
                <a16:creationId xmlns:a16="http://schemas.microsoft.com/office/drawing/2014/main" id="{3A4FF699-309A-FC6E-FD7D-C8C021CDD211}"/>
              </a:ext>
            </a:extLst>
          </p:cNvPr>
          <p:cNvSpPr txBox="1"/>
          <p:nvPr/>
        </p:nvSpPr>
        <p:spPr>
          <a:xfrm>
            <a:off x="6113417" y="293990"/>
            <a:ext cx="6400800" cy="9402574"/>
          </a:xfrm>
          <a:prstGeom prst="rect">
            <a:avLst/>
          </a:prstGeom>
          <a:noFill/>
        </p:spPr>
        <p:txBody>
          <a:bodyPr wrap="square">
            <a:spAutoFit/>
          </a:bodyPr>
          <a:lstStyle/>
          <a:p>
            <a:pPr algn="l" rtl="0" fontAlgn="base"/>
            <a:r>
              <a:rPr lang="en-GB" sz="1100" b="0" i="0" u="none" strike="noStrike" dirty="0">
                <a:solidFill>
                  <a:srgbClr val="000000"/>
                </a:solidFill>
                <a:effectLst/>
                <a:latin typeface="Calibri" panose="020F0502020204030204" pitchFamily="34" charset="0"/>
              </a:rPr>
              <a:t>As you guys already know, there are three units that you will be examined on in your History GCSE this year. These are;</a:t>
            </a:r>
            <a:r>
              <a:rPr lang="en-US" sz="1100" b="0" i="0" u="none" strike="noStrike" dirty="0">
                <a:solidFill>
                  <a:srgbClr val="000000"/>
                </a:solidFill>
                <a:effectLst/>
                <a:latin typeface="Calibri" panose="020F0502020204030204" pitchFamily="34" charset="0"/>
              </a:rPr>
              <a:t>​</a:t>
            </a:r>
            <a:r>
              <a:rPr lang="en-US" sz="1100" b="0" i="0" dirty="0">
                <a:solidFill>
                  <a:srgbClr val="000000"/>
                </a:solidFill>
                <a:effectLst/>
                <a:latin typeface="Calibri" panose="020F0502020204030204" pitchFamily="34" charset="0"/>
              </a:rPr>
              <a:t>​</a:t>
            </a:r>
            <a:endParaRPr lang="en-US" sz="1100" b="0" i="0" dirty="0">
              <a:solidFill>
                <a:srgbClr val="000000"/>
              </a:solidFill>
              <a:effectLst/>
              <a:latin typeface="Segoe UI" panose="020B0502040204020203" pitchFamily="34" charset="0"/>
            </a:endParaRPr>
          </a:p>
          <a:p>
            <a:pPr algn="l" rtl="0" fontAlgn="base"/>
            <a:r>
              <a:rPr lang="en-GB" sz="1100" b="0" i="0" u="none" strike="noStrike" dirty="0">
                <a:solidFill>
                  <a:srgbClr val="000000"/>
                </a:solidFill>
                <a:effectLst/>
                <a:latin typeface="Calibri" panose="020F0502020204030204" pitchFamily="34" charset="0"/>
              </a:rPr>
              <a:t>​</a:t>
            </a:r>
            <a:r>
              <a:rPr lang="en-GB" sz="1100" b="0" i="0" dirty="0">
                <a:solidFill>
                  <a:srgbClr val="000000"/>
                </a:solidFill>
                <a:effectLst/>
                <a:latin typeface="Calibri" panose="020F0502020204030204" pitchFamily="34" charset="0"/>
              </a:rPr>
              <a:t>​</a:t>
            </a:r>
            <a:endParaRPr lang="en-GB" sz="1100" b="0" i="0" dirty="0">
              <a:solidFill>
                <a:srgbClr val="000000"/>
              </a:solidFill>
              <a:effectLst/>
              <a:latin typeface="Segoe UI" panose="020B0502040204020203" pitchFamily="34" charset="0"/>
            </a:endParaRPr>
          </a:p>
          <a:p>
            <a:pPr algn="l" rtl="0" fontAlgn="base"/>
            <a:r>
              <a:rPr lang="en-GB" sz="1100" b="1" i="0" u="none" strike="noStrike" dirty="0">
                <a:solidFill>
                  <a:srgbClr val="000000"/>
                </a:solidFill>
                <a:effectLst/>
                <a:latin typeface="Calibri" panose="020F0502020204030204" pitchFamily="34" charset="0"/>
              </a:rPr>
              <a:t>P1: Section A: America 1920-1973: Opportunity and Equality</a:t>
            </a:r>
            <a:r>
              <a:rPr lang="en-US" sz="1100" b="0" i="0" u="none" strike="noStrike" dirty="0">
                <a:solidFill>
                  <a:srgbClr val="000000"/>
                </a:solidFill>
                <a:effectLst/>
                <a:latin typeface="Calibri" panose="020F0502020204030204" pitchFamily="34" charset="0"/>
              </a:rPr>
              <a:t>​</a:t>
            </a:r>
            <a:r>
              <a:rPr lang="en-GB" sz="1100" b="0" i="0" dirty="0">
                <a:solidFill>
                  <a:srgbClr val="000000"/>
                </a:solidFill>
                <a:effectLst/>
                <a:latin typeface="Calibri" panose="020F0502020204030204" pitchFamily="34" charset="0"/>
              </a:rPr>
              <a:t>​</a:t>
            </a:r>
            <a:br>
              <a:rPr lang="en-GB" sz="1100" b="0" i="0" dirty="0">
                <a:solidFill>
                  <a:srgbClr val="000000"/>
                </a:solidFill>
                <a:effectLst/>
                <a:latin typeface="Calibri" panose="020F0502020204030204" pitchFamily="34" charset="0"/>
              </a:rPr>
            </a:br>
            <a:r>
              <a:rPr lang="en-GB" sz="1100" b="1" i="0" u="none" strike="noStrike" dirty="0">
                <a:solidFill>
                  <a:srgbClr val="000000"/>
                </a:solidFill>
                <a:effectLst/>
                <a:latin typeface="Calibri" panose="020F0502020204030204" pitchFamily="34" charset="0"/>
              </a:rPr>
              <a:t>P1: Section B: Conflict and tension: The First World War 1894-1918 </a:t>
            </a:r>
            <a:r>
              <a:rPr lang="en-US" sz="1100" b="0" i="0" u="none" strike="noStrike" dirty="0">
                <a:solidFill>
                  <a:srgbClr val="000000"/>
                </a:solidFill>
                <a:effectLst/>
                <a:latin typeface="Calibri" panose="020F0502020204030204" pitchFamily="34" charset="0"/>
              </a:rPr>
              <a:t>​</a:t>
            </a:r>
            <a:r>
              <a:rPr lang="en-GB" sz="1100" b="0" i="0" dirty="0">
                <a:solidFill>
                  <a:srgbClr val="000000"/>
                </a:solidFill>
                <a:effectLst/>
                <a:latin typeface="Calibri" panose="020F0502020204030204" pitchFamily="34" charset="0"/>
              </a:rPr>
              <a:t>​</a:t>
            </a:r>
            <a:br>
              <a:rPr lang="en-GB" sz="1100" b="0" i="0" dirty="0">
                <a:solidFill>
                  <a:srgbClr val="000000"/>
                </a:solidFill>
                <a:effectLst/>
                <a:latin typeface="Calibri" panose="020F0502020204030204" pitchFamily="34" charset="0"/>
              </a:rPr>
            </a:br>
            <a:r>
              <a:rPr lang="en-GB" sz="1100" b="1" i="0" u="none" strike="noStrike" dirty="0">
                <a:solidFill>
                  <a:srgbClr val="000000"/>
                </a:solidFill>
                <a:effectLst/>
                <a:latin typeface="Calibri" panose="020F0502020204030204" pitchFamily="34" charset="0"/>
              </a:rPr>
              <a:t>P2: Section A: Health and the people;c1000 to the present day</a:t>
            </a:r>
            <a:r>
              <a:rPr lang="en-GB" sz="1100" b="0" i="0" dirty="0">
                <a:solidFill>
                  <a:srgbClr val="000000"/>
                </a:solidFill>
                <a:effectLst/>
                <a:latin typeface="Calibri" panose="020F0502020204030204" pitchFamily="34" charset="0"/>
              </a:rPr>
              <a:t>​</a:t>
            </a:r>
          </a:p>
          <a:p>
            <a:pPr algn="l" rtl="0" fontAlgn="base"/>
            <a:r>
              <a:rPr lang="en-GB" sz="1100" b="1" dirty="0">
                <a:solidFill>
                  <a:srgbClr val="000000"/>
                </a:solidFill>
                <a:latin typeface="Calibri" panose="020F0502020204030204" pitchFamily="34" charset="0"/>
              </a:rPr>
              <a:t>P2: Section B: Elizabethan England, c.1568-1603</a:t>
            </a:r>
            <a:endParaRPr lang="en-GB" sz="1100" b="1" i="0" dirty="0">
              <a:solidFill>
                <a:srgbClr val="000000"/>
              </a:solidFill>
              <a:effectLst/>
              <a:latin typeface="Segoe UI" panose="020B0502040204020203" pitchFamily="34" charset="0"/>
            </a:endParaRPr>
          </a:p>
          <a:p>
            <a:pPr algn="l" rtl="0" fontAlgn="base"/>
            <a:r>
              <a:rPr lang="en-GB" sz="1100" b="0" i="0" dirty="0">
                <a:solidFill>
                  <a:srgbClr val="000000"/>
                </a:solidFill>
                <a:effectLst/>
                <a:latin typeface="Calibri" panose="020F0502020204030204" pitchFamily="34" charset="0"/>
              </a:rPr>
              <a:t>​</a:t>
            </a:r>
            <a:endParaRPr lang="en-GB" sz="1100" b="0" i="0" dirty="0">
              <a:solidFill>
                <a:srgbClr val="000000"/>
              </a:solidFill>
              <a:effectLst/>
              <a:latin typeface="Segoe UI" panose="020B0502040204020203" pitchFamily="34" charset="0"/>
            </a:endParaRPr>
          </a:p>
          <a:p>
            <a:pPr algn="l" rtl="0" fontAlgn="base"/>
            <a:r>
              <a:rPr lang="en-GB" sz="1100" b="1" i="0" u="sng" dirty="0">
                <a:solidFill>
                  <a:srgbClr val="000000"/>
                </a:solidFill>
                <a:effectLst/>
                <a:latin typeface="Calibri" panose="020F0502020204030204" pitchFamily="34" charset="0"/>
              </a:rPr>
              <a:t>How to use the table</a:t>
            </a:r>
            <a:r>
              <a:rPr lang="en-US" sz="1100" b="0" i="0" dirty="0">
                <a:solidFill>
                  <a:srgbClr val="000000"/>
                </a:solidFill>
                <a:effectLst/>
                <a:latin typeface="Calibri" panose="020F0502020204030204" pitchFamily="34" charset="0"/>
              </a:rPr>
              <a:t>​</a:t>
            </a:r>
            <a:endParaRPr lang="en-GB" sz="1100" b="0" i="0" dirty="0">
              <a:solidFill>
                <a:srgbClr val="000000"/>
              </a:solidFill>
              <a:effectLst/>
              <a:latin typeface="Segoe UI" panose="020B0502040204020203" pitchFamily="34" charset="0"/>
            </a:endParaRPr>
          </a:p>
          <a:p>
            <a:pPr algn="l" rtl="0" fontAlgn="base"/>
            <a:r>
              <a:rPr lang="en-GB" sz="1100" b="0" i="0" u="none" strike="noStrike" dirty="0">
                <a:solidFill>
                  <a:srgbClr val="000000"/>
                </a:solidFill>
                <a:effectLst/>
                <a:latin typeface="Calibri" panose="020F0502020204030204" pitchFamily="34" charset="0"/>
              </a:rPr>
              <a:t>The 4 units outlined above are spread over 18 weeks of revision with 6-7 items per week (some bigger, some smaller). There is a 6-week </a:t>
            </a:r>
            <a:r>
              <a:rPr lang="en-GB" sz="1100" dirty="0">
                <a:solidFill>
                  <a:srgbClr val="000000"/>
                </a:solidFill>
                <a:latin typeface="Calibri" panose="020F0502020204030204" pitchFamily="34" charset="0"/>
              </a:rPr>
              <a:t>blank page</a:t>
            </a:r>
            <a:r>
              <a:rPr lang="en-GB" sz="1100" b="0" i="0" u="none" strike="noStrike" dirty="0">
                <a:solidFill>
                  <a:srgbClr val="000000"/>
                </a:solidFill>
                <a:effectLst/>
                <a:latin typeface="Calibri" panose="020F0502020204030204" pitchFamily="34" charset="0"/>
              </a:rPr>
              <a:t> in the final few weeks before exam season to revise the final unit– but keep in mind that ALL subjects will be pressuring you by this point. </a:t>
            </a:r>
            <a:r>
              <a:rPr lang="en-US" sz="1100" b="0" i="0" dirty="0">
                <a:solidFill>
                  <a:srgbClr val="000000"/>
                </a:solidFill>
                <a:effectLst/>
                <a:latin typeface="Calibri" panose="020F0502020204030204" pitchFamily="34" charset="0"/>
              </a:rPr>
              <a:t>​You may want to start revising Elizabeth earlier</a:t>
            </a:r>
            <a:endParaRPr lang="en-US" sz="1100" b="0" i="0" dirty="0">
              <a:solidFill>
                <a:srgbClr val="000000"/>
              </a:solidFill>
              <a:effectLst/>
              <a:latin typeface="Segoe UI" panose="020B0502040204020203" pitchFamily="34" charset="0"/>
            </a:endParaRPr>
          </a:p>
          <a:p>
            <a:pPr algn="l" rtl="0" fontAlgn="base"/>
            <a:r>
              <a:rPr lang="en-GB" sz="1100" b="0" i="0" dirty="0">
                <a:solidFill>
                  <a:srgbClr val="000000"/>
                </a:solidFill>
                <a:effectLst/>
                <a:latin typeface="Calibri" panose="020F0502020204030204" pitchFamily="34" charset="0"/>
              </a:rPr>
              <a:t>​</a:t>
            </a:r>
            <a:endParaRPr lang="en-GB" sz="1100" b="0" i="0" dirty="0">
              <a:solidFill>
                <a:srgbClr val="000000"/>
              </a:solidFill>
              <a:effectLst/>
              <a:latin typeface="Segoe UI" panose="020B0502040204020203" pitchFamily="34" charset="0"/>
            </a:endParaRPr>
          </a:p>
          <a:p>
            <a:pPr algn="l" rtl="0" fontAlgn="base">
              <a:buFont typeface="+mj-lt"/>
              <a:buAutoNum type="arabicPeriod"/>
            </a:pPr>
            <a:r>
              <a:rPr lang="en-GB" sz="1100" b="0" i="0" u="none" strike="noStrike" dirty="0">
                <a:solidFill>
                  <a:srgbClr val="000000"/>
                </a:solidFill>
                <a:effectLst/>
                <a:latin typeface="Calibri" panose="020F0502020204030204" pitchFamily="34" charset="0"/>
              </a:rPr>
              <a:t>Use the left column to RAG each item based on the scale below and then, once revised, RAG it to the right. </a:t>
            </a:r>
            <a:r>
              <a:rPr lang="en-GB" sz="1100" b="0" i="0" dirty="0">
                <a:solidFill>
                  <a:srgbClr val="000000"/>
                </a:solidFill>
                <a:effectLst/>
                <a:latin typeface="Calibri" panose="020F0502020204030204" pitchFamily="34" charset="0"/>
              </a:rPr>
              <a:t>​</a:t>
            </a:r>
            <a:endParaRPr lang="en-GB" sz="1100" b="0" i="0" dirty="0">
              <a:solidFill>
                <a:srgbClr val="000000"/>
              </a:solidFill>
              <a:effectLst/>
              <a:latin typeface="Arial" panose="020B0604020202020204" pitchFamily="34" charset="0"/>
            </a:endParaRPr>
          </a:p>
          <a:p>
            <a:pPr algn="l" rtl="0" fontAlgn="base"/>
            <a:r>
              <a:rPr lang="en-GB" sz="1100" b="0" i="0" dirty="0">
                <a:solidFill>
                  <a:srgbClr val="000000"/>
                </a:solidFill>
                <a:effectLst/>
                <a:latin typeface="Calibri" panose="020F0502020204030204" pitchFamily="34" charset="0"/>
              </a:rPr>
              <a:t>​</a:t>
            </a:r>
            <a:endParaRPr lang="en-GB" sz="1100" b="0" i="0" dirty="0">
              <a:solidFill>
                <a:srgbClr val="000000"/>
              </a:solidFill>
              <a:effectLst/>
              <a:latin typeface="Segoe UI" panose="020B0502040204020203" pitchFamily="34" charset="0"/>
            </a:endParaRPr>
          </a:p>
          <a:p>
            <a:pPr algn="l" rtl="0" fontAlgn="base"/>
            <a:r>
              <a:rPr lang="en-GB" sz="1100" b="0" i="0" dirty="0">
                <a:solidFill>
                  <a:srgbClr val="000000"/>
                </a:solidFill>
                <a:effectLst/>
                <a:latin typeface="Calibri" panose="020F0502020204030204" pitchFamily="34" charset="0"/>
              </a:rPr>
              <a:t>​</a:t>
            </a:r>
            <a:endParaRPr lang="en-GB" sz="1100" b="0" i="0" dirty="0">
              <a:solidFill>
                <a:srgbClr val="000000"/>
              </a:solidFill>
              <a:effectLst/>
              <a:latin typeface="Segoe UI" panose="020B0502040204020203" pitchFamily="34" charset="0"/>
            </a:endParaRPr>
          </a:p>
          <a:p>
            <a:pPr algn="l" rtl="0" fontAlgn="base"/>
            <a:r>
              <a:rPr lang="en-GB" sz="1100" b="0" i="0" dirty="0">
                <a:solidFill>
                  <a:srgbClr val="000000"/>
                </a:solidFill>
                <a:effectLst/>
                <a:latin typeface="Calibri" panose="020F0502020204030204" pitchFamily="34" charset="0"/>
              </a:rPr>
              <a:t>​</a:t>
            </a:r>
            <a:endParaRPr lang="en-GB" sz="1100" b="0" i="0" dirty="0">
              <a:solidFill>
                <a:srgbClr val="000000"/>
              </a:solidFill>
              <a:effectLst/>
              <a:latin typeface="Segoe UI" panose="020B0502040204020203" pitchFamily="34" charset="0"/>
            </a:endParaRPr>
          </a:p>
          <a:p>
            <a:pPr algn="l" rtl="0" fontAlgn="base"/>
            <a:r>
              <a:rPr lang="en-GB" sz="1100" b="0" i="0" dirty="0">
                <a:solidFill>
                  <a:srgbClr val="000000"/>
                </a:solidFill>
                <a:effectLst/>
                <a:latin typeface="Calibri" panose="020F0502020204030204" pitchFamily="34" charset="0"/>
              </a:rPr>
              <a:t>​</a:t>
            </a:r>
            <a:endParaRPr lang="en-GB" sz="1100" b="0" i="0" dirty="0">
              <a:solidFill>
                <a:srgbClr val="000000"/>
              </a:solidFill>
              <a:effectLst/>
              <a:latin typeface="Segoe UI" panose="020B0502040204020203" pitchFamily="34" charset="0"/>
            </a:endParaRPr>
          </a:p>
          <a:p>
            <a:pPr algn="l" rtl="0" fontAlgn="base"/>
            <a:r>
              <a:rPr lang="en-GB" sz="1100" b="0" i="0" dirty="0">
                <a:solidFill>
                  <a:srgbClr val="000000"/>
                </a:solidFill>
                <a:effectLst/>
                <a:latin typeface="Calibri" panose="020F0502020204030204" pitchFamily="34" charset="0"/>
              </a:rPr>
              <a:t>​</a:t>
            </a:r>
            <a:endParaRPr lang="en-GB" sz="1100" b="0" i="0" dirty="0">
              <a:solidFill>
                <a:srgbClr val="000000"/>
              </a:solidFill>
              <a:effectLst/>
              <a:latin typeface="Segoe UI" panose="020B0502040204020203" pitchFamily="34" charset="0"/>
            </a:endParaRPr>
          </a:p>
          <a:p>
            <a:pPr algn="l" rtl="0" fontAlgn="base"/>
            <a:r>
              <a:rPr lang="en-GB" sz="1100" b="0" i="0" dirty="0">
                <a:solidFill>
                  <a:srgbClr val="000000"/>
                </a:solidFill>
                <a:effectLst/>
                <a:latin typeface="Calibri" panose="020F0502020204030204" pitchFamily="34" charset="0"/>
              </a:rPr>
              <a:t>​</a:t>
            </a:r>
            <a:endParaRPr lang="en-GB" sz="1100" b="0" i="0" dirty="0">
              <a:solidFill>
                <a:srgbClr val="000000"/>
              </a:solidFill>
              <a:effectLst/>
              <a:latin typeface="Segoe UI" panose="020B0502040204020203" pitchFamily="34" charset="0"/>
            </a:endParaRPr>
          </a:p>
          <a:p>
            <a:pPr algn="l" rtl="0" fontAlgn="base"/>
            <a:r>
              <a:rPr lang="en-GB" sz="1100" b="0" i="0" dirty="0">
                <a:solidFill>
                  <a:srgbClr val="000000"/>
                </a:solidFill>
                <a:effectLst/>
                <a:latin typeface="Calibri" panose="020F0502020204030204" pitchFamily="34" charset="0"/>
              </a:rPr>
              <a:t>​</a:t>
            </a:r>
            <a:endParaRPr lang="en-GB" sz="1100" b="0" i="0" dirty="0">
              <a:solidFill>
                <a:srgbClr val="000000"/>
              </a:solidFill>
              <a:effectLst/>
              <a:latin typeface="Segoe UI" panose="020B0502040204020203" pitchFamily="34" charset="0"/>
            </a:endParaRPr>
          </a:p>
          <a:p>
            <a:pPr algn="l" rtl="0" fontAlgn="base"/>
            <a:r>
              <a:rPr lang="en-GB" sz="1100" b="0" i="0" dirty="0">
                <a:solidFill>
                  <a:srgbClr val="000000"/>
                </a:solidFill>
                <a:effectLst/>
                <a:latin typeface="Calibri" panose="020F0502020204030204" pitchFamily="34" charset="0"/>
              </a:rPr>
              <a:t>​</a:t>
            </a:r>
          </a:p>
          <a:p>
            <a:pPr algn="l" rtl="0" fontAlgn="base"/>
            <a:endParaRPr lang="en-GB" sz="1100" dirty="0">
              <a:solidFill>
                <a:srgbClr val="000000"/>
              </a:solidFill>
              <a:latin typeface="Calibri" panose="020F0502020204030204" pitchFamily="34" charset="0"/>
            </a:endParaRPr>
          </a:p>
          <a:p>
            <a:pPr algn="l" rtl="0" fontAlgn="base"/>
            <a:endParaRPr lang="en-GB" sz="1100" b="0" i="0" dirty="0">
              <a:solidFill>
                <a:srgbClr val="000000"/>
              </a:solidFill>
              <a:effectLst/>
              <a:latin typeface="Calibri" panose="020F0502020204030204" pitchFamily="34" charset="0"/>
            </a:endParaRPr>
          </a:p>
          <a:p>
            <a:pPr algn="l" rtl="0" fontAlgn="base"/>
            <a:endParaRPr lang="en-GB" sz="1100" b="0" i="0" dirty="0">
              <a:solidFill>
                <a:srgbClr val="000000"/>
              </a:solidFill>
              <a:effectLst/>
              <a:latin typeface="Segoe UI" panose="020B0502040204020203" pitchFamily="34" charset="0"/>
            </a:endParaRPr>
          </a:p>
          <a:p>
            <a:pPr algn="l" rtl="0" fontAlgn="base"/>
            <a:r>
              <a:rPr lang="en-GB" sz="1100" b="0" i="0" dirty="0">
                <a:solidFill>
                  <a:srgbClr val="000000"/>
                </a:solidFill>
                <a:effectLst/>
                <a:latin typeface="Calibri" panose="020F0502020204030204" pitchFamily="34" charset="0"/>
              </a:rPr>
              <a:t>​</a:t>
            </a:r>
            <a:endParaRPr lang="en-GB" sz="1100" b="0" i="0" dirty="0">
              <a:solidFill>
                <a:srgbClr val="000000"/>
              </a:solidFill>
              <a:effectLst/>
              <a:latin typeface="Segoe UI" panose="020B0502040204020203" pitchFamily="34" charset="0"/>
            </a:endParaRPr>
          </a:p>
          <a:p>
            <a:pPr algn="l" rtl="0" fontAlgn="base"/>
            <a:r>
              <a:rPr lang="en-GB" sz="1100" b="0" i="0" dirty="0">
                <a:solidFill>
                  <a:srgbClr val="000000"/>
                </a:solidFill>
                <a:effectLst/>
                <a:latin typeface="Calibri" panose="020F0502020204030204" pitchFamily="34" charset="0"/>
              </a:rPr>
              <a:t>​</a:t>
            </a:r>
            <a:endParaRPr lang="en-GB" sz="1100" b="0" i="0" dirty="0">
              <a:solidFill>
                <a:srgbClr val="000000"/>
              </a:solidFill>
              <a:effectLst/>
              <a:latin typeface="Segoe UI" panose="020B0502040204020203" pitchFamily="34" charset="0"/>
            </a:endParaRPr>
          </a:p>
          <a:p>
            <a:pPr algn="l" rtl="0" fontAlgn="base"/>
            <a:r>
              <a:rPr lang="en-GB" sz="1100" b="1" i="0" u="none" strike="noStrike" dirty="0">
                <a:solidFill>
                  <a:srgbClr val="000000"/>
                </a:solidFill>
                <a:effectLst/>
                <a:latin typeface="Calibri" panose="020F0502020204030204" pitchFamily="34" charset="0"/>
              </a:rPr>
              <a:t>2. </a:t>
            </a:r>
            <a:r>
              <a:rPr lang="en-GB" sz="1100" b="0" i="0" u="none" strike="noStrike" dirty="0">
                <a:solidFill>
                  <a:srgbClr val="000000"/>
                </a:solidFill>
                <a:effectLst/>
                <a:latin typeface="Calibri" panose="020F0502020204030204" pitchFamily="34" charset="0"/>
              </a:rPr>
              <a:t>The top rows tell you the start date of that week (like in your planner) and how many weeks are left until your exams begin. If you get in from school at 3:30pm, give yourself time to chill out and relax before starting work. Rest your brain and start your revision at 4pm. So, your first revision slot might be from;</a:t>
            </a:r>
            <a:r>
              <a:rPr lang="en-US" sz="1100" b="0" i="0" dirty="0">
                <a:solidFill>
                  <a:srgbClr val="000000"/>
                </a:solidFill>
                <a:effectLst/>
                <a:latin typeface="Calibri" panose="020F0502020204030204" pitchFamily="34" charset="0"/>
              </a:rPr>
              <a:t>​</a:t>
            </a:r>
            <a:endParaRPr lang="en-US" sz="1100" b="0" i="0" dirty="0">
              <a:solidFill>
                <a:srgbClr val="000000"/>
              </a:solidFill>
              <a:effectLst/>
              <a:latin typeface="Segoe UI" panose="020B0502040204020203" pitchFamily="34" charset="0"/>
            </a:endParaRPr>
          </a:p>
          <a:p>
            <a:pPr algn="l" rtl="0" fontAlgn="base"/>
            <a:r>
              <a:rPr lang="en-US" sz="1100" b="0" i="0" dirty="0">
                <a:solidFill>
                  <a:srgbClr val="000000"/>
                </a:solidFill>
                <a:effectLst/>
                <a:latin typeface="Calibri" panose="020F0502020204030204" pitchFamily="34" charset="0"/>
              </a:rPr>
              <a:t>​</a:t>
            </a:r>
            <a:br>
              <a:rPr lang="en-US" sz="1100" b="0" i="0" dirty="0">
                <a:solidFill>
                  <a:srgbClr val="000000"/>
                </a:solidFill>
                <a:effectLst/>
                <a:latin typeface="Calibri" panose="020F0502020204030204" pitchFamily="34" charset="0"/>
              </a:rPr>
            </a:br>
            <a:r>
              <a:rPr lang="en-GB" sz="1100" b="0" i="0" u="none" strike="noStrike" dirty="0">
                <a:solidFill>
                  <a:srgbClr val="000000"/>
                </a:solidFill>
                <a:effectLst/>
                <a:latin typeface="Calibri" panose="020F0502020204030204" pitchFamily="34" charset="0"/>
              </a:rPr>
              <a:t>4.00pm - 4.50pm. Take a ten-minute break after this and start your next revision slot at 5.00pm and study until 5.40pm – if you fancy a second shorter session.</a:t>
            </a:r>
            <a:r>
              <a:rPr lang="en-US" sz="1100" b="0" i="0" dirty="0">
                <a:solidFill>
                  <a:srgbClr val="000000"/>
                </a:solidFill>
                <a:effectLst/>
                <a:latin typeface="Calibri" panose="020F0502020204030204" pitchFamily="34" charset="0"/>
              </a:rPr>
              <a:t>​</a:t>
            </a:r>
            <a:endParaRPr lang="en-US" sz="1100" b="0" i="0" dirty="0">
              <a:solidFill>
                <a:srgbClr val="000000"/>
              </a:solidFill>
              <a:effectLst/>
              <a:latin typeface="Segoe UI" panose="020B0502040204020203" pitchFamily="34" charset="0"/>
            </a:endParaRPr>
          </a:p>
          <a:p>
            <a:pPr algn="l" rtl="0" fontAlgn="base"/>
            <a:r>
              <a:rPr lang="en-GB" sz="1100" b="0" i="0" dirty="0">
                <a:solidFill>
                  <a:srgbClr val="000000"/>
                </a:solidFill>
                <a:effectLst/>
                <a:latin typeface="Calibri" panose="020F0502020204030204" pitchFamily="34" charset="0"/>
              </a:rPr>
              <a:t>​</a:t>
            </a:r>
            <a:endParaRPr lang="en-GB" sz="1100" b="0" i="0" dirty="0">
              <a:solidFill>
                <a:srgbClr val="000000"/>
              </a:solidFill>
              <a:effectLst/>
              <a:latin typeface="Segoe UI" panose="020B0502040204020203" pitchFamily="34" charset="0"/>
            </a:endParaRPr>
          </a:p>
          <a:p>
            <a:pPr algn="l" rtl="0" fontAlgn="base"/>
            <a:r>
              <a:rPr lang="en-GB" sz="1100" b="0" i="0" u="none" strike="noStrike" dirty="0">
                <a:solidFill>
                  <a:srgbClr val="000000"/>
                </a:solidFill>
                <a:effectLst/>
                <a:latin typeface="Calibri" panose="020F0502020204030204" pitchFamily="34" charset="0"/>
              </a:rPr>
              <a:t>3. It is up to you to decide when and what you will study. The times on the revision timetable are just as an example. If you have football on a Thursday evening at 4.00pm, for example, you can just shade/cross out revision slots then and reschedule them for another day.</a:t>
            </a:r>
            <a:r>
              <a:rPr lang="en-US" sz="1100" b="0" i="0" dirty="0">
                <a:solidFill>
                  <a:srgbClr val="000000"/>
                </a:solidFill>
                <a:effectLst/>
                <a:latin typeface="Calibri" panose="020F0502020204030204" pitchFamily="34" charset="0"/>
              </a:rPr>
              <a:t>​</a:t>
            </a:r>
            <a:endParaRPr lang="en-US" sz="1100" b="0" i="0" dirty="0">
              <a:solidFill>
                <a:srgbClr val="000000"/>
              </a:solidFill>
              <a:effectLst/>
              <a:latin typeface="Segoe UI" panose="020B0502040204020203" pitchFamily="34" charset="0"/>
            </a:endParaRPr>
          </a:p>
          <a:p>
            <a:pPr algn="l" rtl="0" fontAlgn="base"/>
            <a:endParaRPr lang="en-GB" sz="1100" b="0" i="0" dirty="0">
              <a:solidFill>
                <a:srgbClr val="000000"/>
              </a:solidFill>
              <a:effectLst/>
              <a:latin typeface="Arial" panose="020B0604020202020204" pitchFamily="34" charset="0"/>
            </a:endParaRPr>
          </a:p>
          <a:p>
            <a:pPr algn="l" rtl="0" fontAlgn="base"/>
            <a:r>
              <a:rPr lang="en-GB" sz="1100" b="0" i="0" u="none" strike="noStrike" dirty="0">
                <a:solidFill>
                  <a:srgbClr val="000000"/>
                </a:solidFill>
                <a:effectLst/>
                <a:latin typeface="Calibri" panose="020F0502020204030204" pitchFamily="34" charset="0"/>
              </a:rPr>
              <a:t>4.  Study times at the weekends may be different. You might want to do some work in the mornings instead (your brain is very capable in the mornings), so there are separate time slots for you to fill in here. You can also use the weekends/half terms to catch up from weeks where you were unable to complete the required tasks!</a:t>
            </a:r>
            <a:r>
              <a:rPr lang="en-US" sz="1100" b="0" i="0" dirty="0">
                <a:solidFill>
                  <a:srgbClr val="000000"/>
                </a:solidFill>
                <a:effectLst/>
                <a:latin typeface="Calibri" panose="020F0502020204030204" pitchFamily="34" charset="0"/>
              </a:rPr>
              <a:t>​</a:t>
            </a:r>
            <a:endParaRPr lang="en-US" sz="1100" b="0" i="0" dirty="0">
              <a:solidFill>
                <a:srgbClr val="000000"/>
              </a:solidFill>
              <a:effectLst/>
              <a:latin typeface="Segoe UI" panose="020B0502040204020203" pitchFamily="34" charset="0"/>
            </a:endParaRPr>
          </a:p>
          <a:p>
            <a:pPr algn="l" rtl="0" fontAlgn="base"/>
            <a:r>
              <a:rPr lang="en-GB" sz="1100" b="0" i="0" dirty="0">
                <a:solidFill>
                  <a:srgbClr val="000000"/>
                </a:solidFill>
                <a:effectLst/>
                <a:latin typeface="Calibri" panose="020F0502020204030204" pitchFamily="34" charset="0"/>
              </a:rPr>
              <a:t>​</a:t>
            </a:r>
            <a:endParaRPr lang="en-GB" sz="1100" b="0" i="0" dirty="0">
              <a:solidFill>
                <a:srgbClr val="000000"/>
              </a:solidFill>
              <a:effectLst/>
              <a:latin typeface="Segoe UI" panose="020B0502040204020203" pitchFamily="34" charset="0"/>
            </a:endParaRPr>
          </a:p>
          <a:p>
            <a:pPr algn="l" rtl="0" fontAlgn="base"/>
            <a:r>
              <a:rPr lang="en-GB" sz="1100" b="1" i="0" u="sng" dirty="0">
                <a:solidFill>
                  <a:srgbClr val="000000"/>
                </a:solidFill>
                <a:effectLst/>
                <a:latin typeface="Calibri" panose="020F0502020204030204" pitchFamily="34" charset="0"/>
              </a:rPr>
              <a:t>Revision…REMEMBER</a:t>
            </a:r>
            <a:r>
              <a:rPr lang="en-GB" sz="1100" b="0" i="0" dirty="0">
                <a:solidFill>
                  <a:srgbClr val="000000"/>
                </a:solidFill>
                <a:effectLst/>
                <a:latin typeface="Calibri" panose="020F0502020204030204" pitchFamily="34" charset="0"/>
              </a:rPr>
              <a:t>​</a:t>
            </a:r>
            <a:endParaRPr lang="en-GB" sz="1100" b="0" i="0" dirty="0">
              <a:solidFill>
                <a:srgbClr val="000000"/>
              </a:solidFill>
              <a:effectLst/>
              <a:latin typeface="Segoe UI" panose="020B0502040204020203" pitchFamily="34" charset="0"/>
            </a:endParaRPr>
          </a:p>
          <a:p>
            <a:pPr algn="l" rtl="0" fontAlgn="base">
              <a:buFont typeface="Arial" panose="020B0604020202020204" pitchFamily="34" charset="0"/>
              <a:buChar char="•"/>
            </a:pPr>
            <a:r>
              <a:rPr lang="en-GB" sz="1100" b="0" i="0" u="none" strike="noStrike" dirty="0">
                <a:solidFill>
                  <a:srgbClr val="000000"/>
                </a:solidFill>
                <a:effectLst/>
                <a:latin typeface="Calibri" panose="020F0502020204030204" pitchFamily="34" charset="0"/>
              </a:rPr>
              <a:t>No more than 50 minutes non-stop revision at a time! </a:t>
            </a:r>
            <a:r>
              <a:rPr lang="en-GB" sz="1100" b="0" i="0" dirty="0">
                <a:solidFill>
                  <a:srgbClr val="000000"/>
                </a:solidFill>
                <a:effectLst/>
                <a:latin typeface="Calibri" panose="020F0502020204030204" pitchFamily="34" charset="0"/>
              </a:rPr>
              <a:t>​</a:t>
            </a:r>
            <a:endParaRPr lang="en-GB" sz="1100" b="0" i="0" dirty="0">
              <a:solidFill>
                <a:srgbClr val="000000"/>
              </a:solidFill>
              <a:effectLst/>
              <a:latin typeface="Arial" panose="020B0604020202020204" pitchFamily="34" charset="0"/>
            </a:endParaRPr>
          </a:p>
          <a:p>
            <a:pPr algn="l" rtl="0" fontAlgn="base">
              <a:buFont typeface="Arial" panose="020B0604020202020204" pitchFamily="34" charset="0"/>
              <a:buChar char="•"/>
            </a:pPr>
            <a:r>
              <a:rPr lang="en-GB" sz="1100" b="0" i="0" u="none" strike="noStrike" dirty="0">
                <a:solidFill>
                  <a:srgbClr val="000000"/>
                </a:solidFill>
                <a:effectLst/>
                <a:latin typeface="Calibri" panose="020F0502020204030204" pitchFamily="34" charset="0"/>
              </a:rPr>
              <a:t>Don’t overdo it! Revising solidly from 4pm until midnight will exhaust you and your brain! A tired brain can’t learn! Make sure you get plenty of sleep and have a proper break for meals.</a:t>
            </a:r>
            <a:r>
              <a:rPr lang="en-GB" sz="1100" b="0" i="0" dirty="0">
                <a:solidFill>
                  <a:srgbClr val="000000"/>
                </a:solidFill>
                <a:effectLst/>
                <a:latin typeface="Calibri" panose="020F0502020204030204" pitchFamily="34" charset="0"/>
              </a:rPr>
              <a:t>​</a:t>
            </a:r>
            <a:endParaRPr lang="en-GB" sz="1100" b="0" i="0" dirty="0">
              <a:solidFill>
                <a:srgbClr val="000000"/>
              </a:solidFill>
              <a:effectLst/>
              <a:latin typeface="Arial" panose="020B0604020202020204" pitchFamily="34" charset="0"/>
            </a:endParaRPr>
          </a:p>
          <a:p>
            <a:pPr algn="l" rtl="0" fontAlgn="base">
              <a:buFont typeface="Arial" panose="020B0604020202020204" pitchFamily="34" charset="0"/>
              <a:buChar char="•"/>
            </a:pPr>
            <a:r>
              <a:rPr lang="en-GB" sz="1100" b="0" i="0" u="none" strike="noStrike" dirty="0">
                <a:solidFill>
                  <a:srgbClr val="000000"/>
                </a:solidFill>
                <a:effectLst/>
                <a:latin typeface="Calibri" panose="020F0502020204030204" pitchFamily="34" charset="0"/>
              </a:rPr>
              <a:t>Take a ten-minute break in between sessions; get a drink, stretch your legs and give your brain a break!</a:t>
            </a:r>
            <a:r>
              <a:rPr lang="en-GB" sz="1100" b="0" i="0" dirty="0">
                <a:solidFill>
                  <a:srgbClr val="000000"/>
                </a:solidFill>
                <a:effectLst/>
                <a:latin typeface="Calibri" panose="020F0502020204030204" pitchFamily="34" charset="0"/>
              </a:rPr>
              <a:t>​</a:t>
            </a:r>
            <a:endParaRPr lang="en-GB" sz="1100" b="0" i="0" dirty="0">
              <a:solidFill>
                <a:srgbClr val="000000"/>
              </a:solidFill>
              <a:effectLst/>
              <a:latin typeface="Arial" panose="020B0604020202020204" pitchFamily="34" charset="0"/>
            </a:endParaRPr>
          </a:p>
          <a:p>
            <a:pPr algn="l" rtl="0" fontAlgn="base">
              <a:buFont typeface="Arial" panose="020B0604020202020204" pitchFamily="34" charset="0"/>
              <a:buChar char="•"/>
            </a:pPr>
            <a:r>
              <a:rPr lang="en-GB" sz="1100" b="0" i="0" u="none" strike="noStrike" dirty="0">
                <a:solidFill>
                  <a:srgbClr val="000000"/>
                </a:solidFill>
                <a:effectLst/>
                <a:latin typeface="Calibri" panose="020F0502020204030204" pitchFamily="34" charset="0"/>
              </a:rPr>
              <a:t>Be proactive! Simply reading notes is no help to you – makes notes, mind map and use colours! Keep your brain busy! Don’t let it switch off!</a:t>
            </a:r>
            <a:r>
              <a:rPr lang="en-GB" sz="1100" b="0" i="0" dirty="0">
                <a:solidFill>
                  <a:srgbClr val="000000"/>
                </a:solidFill>
                <a:effectLst/>
                <a:latin typeface="Calibri" panose="020F0502020204030204" pitchFamily="34" charset="0"/>
              </a:rPr>
              <a:t>​</a:t>
            </a:r>
            <a:endParaRPr lang="en-GB" sz="1100" b="0" i="0" dirty="0">
              <a:solidFill>
                <a:srgbClr val="000000"/>
              </a:solidFill>
              <a:effectLst/>
              <a:latin typeface="Arial" panose="020B0604020202020204" pitchFamily="34" charset="0"/>
            </a:endParaRPr>
          </a:p>
          <a:p>
            <a:pPr algn="l" rtl="0" fontAlgn="base">
              <a:buFont typeface="Arial" panose="020B0604020202020204" pitchFamily="34" charset="0"/>
              <a:buChar char="•"/>
            </a:pPr>
            <a:r>
              <a:rPr lang="en-GB" sz="1100" b="0" i="0" u="none" strike="noStrike" dirty="0">
                <a:solidFill>
                  <a:srgbClr val="000000"/>
                </a:solidFill>
                <a:effectLst/>
                <a:latin typeface="Calibri" panose="020F0502020204030204" pitchFamily="34" charset="0"/>
              </a:rPr>
              <a:t>Every person is different, so every revision timetable is different – you need to work out what is best for YOU!</a:t>
            </a:r>
            <a:r>
              <a:rPr lang="en-US" sz="1100" b="0" i="0" dirty="0">
                <a:solidFill>
                  <a:srgbClr val="000000"/>
                </a:solidFill>
                <a:effectLst/>
                <a:latin typeface="Calibri" panose="020F0502020204030204" pitchFamily="34" charset="0"/>
              </a:rPr>
              <a:t>​</a:t>
            </a:r>
            <a:endParaRPr lang="en-US" sz="1100" b="0" i="0" dirty="0">
              <a:solidFill>
                <a:srgbClr val="000000"/>
              </a:solidFill>
              <a:effectLst/>
              <a:latin typeface="Arial" panose="020B0604020202020204" pitchFamily="34" charset="0"/>
            </a:endParaRPr>
          </a:p>
          <a:p>
            <a:pPr algn="l" rtl="0" fontAlgn="base">
              <a:buFont typeface="Arial" panose="020B0604020202020204" pitchFamily="34" charset="0"/>
              <a:buChar char="•"/>
            </a:pPr>
            <a:r>
              <a:rPr lang="en-GB" sz="1100" b="0" i="0" u="none" strike="noStrike" dirty="0">
                <a:solidFill>
                  <a:srgbClr val="000000"/>
                </a:solidFill>
                <a:effectLst/>
                <a:latin typeface="Calibri" panose="020F0502020204030204" pitchFamily="34" charset="0"/>
              </a:rPr>
              <a:t>Do NOT let yourself be distracted by unimportant things whilst revising or it doesn’t count. Don’t fool yourself, otherwise you become the fool.</a:t>
            </a:r>
            <a:endParaRPr lang="en-US" sz="1100" b="0" i="0" dirty="0">
              <a:solidFill>
                <a:srgbClr val="000000"/>
              </a:solidFill>
              <a:effectLst/>
              <a:latin typeface="Arial" panose="020B0604020202020204" pitchFamily="34" charset="0"/>
            </a:endParaRPr>
          </a:p>
        </p:txBody>
      </p:sp>
      <p:pic>
        <p:nvPicPr>
          <p:cNvPr id="1026" name="Picture 2">
            <a:extLst>
              <a:ext uri="{FF2B5EF4-FFF2-40B4-BE49-F238E27FC236}">
                <a16:creationId xmlns:a16="http://schemas.microsoft.com/office/drawing/2014/main" id="{365A2C9A-FEB5-7C48-0BDA-D6BCF27204D5}"/>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710090" y="3004613"/>
            <a:ext cx="4308430" cy="1861301"/>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a:extLst>
              <a:ext uri="{FF2B5EF4-FFF2-40B4-BE49-F238E27FC236}">
                <a16:creationId xmlns:a16="http://schemas.microsoft.com/office/drawing/2014/main" id="{10DD517A-FA24-43E5-0EC3-C8F84F090E86}"/>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5979" y="98199"/>
            <a:ext cx="1239086" cy="446647"/>
          </a:xfrm>
          <a:prstGeom prst="rect">
            <a:avLst/>
          </a:prstGeom>
          <a:noFill/>
          <a:extLst>
            <a:ext uri="{909E8E84-426E-40DD-AFC4-6F175D3DCCD1}">
              <a14:hiddenFill xmlns:a14="http://schemas.microsoft.com/office/drawing/2010/main">
                <a:solidFill>
                  <a:srgbClr val="FFFFFF"/>
                </a:solidFill>
              </a14:hiddenFill>
            </a:ext>
          </a:extLst>
        </p:spPr>
      </p:pic>
      <p:pic>
        <p:nvPicPr>
          <p:cNvPr id="1029" name="Picture 5">
            <a:extLst>
              <a:ext uri="{FF2B5EF4-FFF2-40B4-BE49-F238E27FC236}">
                <a16:creationId xmlns:a16="http://schemas.microsoft.com/office/drawing/2014/main" id="{6D387C92-1C8E-3F83-48D1-48F4B933D1DC}"/>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229951" y="131482"/>
            <a:ext cx="850457" cy="482471"/>
          </a:xfrm>
          <a:prstGeom prst="rect">
            <a:avLst/>
          </a:prstGeom>
          <a:noFill/>
          <a:extLst>
            <a:ext uri="{909E8E84-426E-40DD-AFC4-6F175D3DCCD1}">
              <a14:hiddenFill xmlns:a14="http://schemas.microsoft.com/office/drawing/2010/main">
                <a:solidFill>
                  <a:srgbClr val="FFFFFF"/>
                </a:solidFill>
              </a14:hiddenFill>
            </a:ext>
          </a:extLst>
        </p:spPr>
      </p:pic>
      <p:pic>
        <p:nvPicPr>
          <p:cNvPr id="1031" name="Picture 7">
            <a:extLst>
              <a:ext uri="{FF2B5EF4-FFF2-40B4-BE49-F238E27FC236}">
                <a16:creationId xmlns:a16="http://schemas.microsoft.com/office/drawing/2014/main" id="{B0064972-F128-B606-1305-DF5A929E816A}"/>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1883931" y="111186"/>
            <a:ext cx="806634" cy="62361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3990514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600AA5CD-8809-412D-D44A-5F1197C43DAA}"/>
              </a:ext>
            </a:extLst>
          </p:cNvPr>
          <p:cNvPicPr>
            <a:picLocks noChangeAspect="1"/>
          </p:cNvPicPr>
          <p:nvPr/>
        </p:nvPicPr>
        <p:blipFill>
          <a:blip r:embed="rId2"/>
          <a:stretch>
            <a:fillRect/>
          </a:stretch>
        </p:blipFill>
        <p:spPr>
          <a:xfrm>
            <a:off x="176349" y="279002"/>
            <a:ext cx="6276896" cy="9043196"/>
          </a:xfrm>
          <a:prstGeom prst="rect">
            <a:avLst/>
          </a:prstGeom>
        </p:spPr>
      </p:pic>
      <p:pic>
        <p:nvPicPr>
          <p:cNvPr id="5" name="Picture 4">
            <a:extLst>
              <a:ext uri="{FF2B5EF4-FFF2-40B4-BE49-F238E27FC236}">
                <a16:creationId xmlns:a16="http://schemas.microsoft.com/office/drawing/2014/main" id="{57DDA48C-103C-371F-9C78-A73411C308F9}"/>
              </a:ext>
            </a:extLst>
          </p:cNvPr>
          <p:cNvPicPr>
            <a:picLocks noChangeAspect="1"/>
          </p:cNvPicPr>
          <p:nvPr/>
        </p:nvPicPr>
        <p:blipFill>
          <a:blip r:embed="rId3"/>
          <a:stretch>
            <a:fillRect/>
          </a:stretch>
        </p:blipFill>
        <p:spPr>
          <a:xfrm>
            <a:off x="6680681" y="640463"/>
            <a:ext cx="5944570" cy="8584006"/>
          </a:xfrm>
          <a:prstGeom prst="rect">
            <a:avLst/>
          </a:prstGeom>
        </p:spPr>
      </p:pic>
    </p:spTree>
    <p:extLst>
      <p:ext uri="{BB962C8B-B14F-4D97-AF65-F5344CB8AC3E}">
        <p14:creationId xmlns:p14="http://schemas.microsoft.com/office/powerpoint/2010/main" val="313898194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id="{560C275F-CEA2-4357-BB8C-74EDC0D6E75A}"/>
              </a:ext>
            </a:extLst>
          </p:cNvPr>
          <p:cNvGraphicFramePr>
            <a:graphicFrameLocks noGrp="1"/>
          </p:cNvGraphicFramePr>
          <p:nvPr>
            <p:extLst>
              <p:ext uri="{D42A27DB-BD31-4B8C-83A1-F6EECF244321}">
                <p14:modId xmlns:p14="http://schemas.microsoft.com/office/powerpoint/2010/main" val="3548370042"/>
              </p:ext>
            </p:extLst>
          </p:nvPr>
        </p:nvGraphicFramePr>
        <p:xfrm>
          <a:off x="98521" y="43329"/>
          <a:ext cx="12604558" cy="9510471"/>
        </p:xfrm>
        <a:graphic>
          <a:graphicData uri="http://schemas.openxmlformats.org/drawingml/2006/table">
            <a:tbl>
              <a:tblPr>
                <a:tableStyleId>{616DA210-FB5B-4158-B5E0-FEB733F419BA}</a:tableStyleId>
              </a:tblPr>
              <a:tblGrid>
                <a:gridCol w="1037710">
                  <a:extLst>
                    <a:ext uri="{9D8B030D-6E8A-4147-A177-3AD203B41FA5}">
                      <a16:colId xmlns:a16="http://schemas.microsoft.com/office/drawing/2014/main" val="986645140"/>
                    </a:ext>
                  </a:extLst>
                </a:gridCol>
                <a:gridCol w="385562">
                  <a:extLst>
                    <a:ext uri="{9D8B030D-6E8A-4147-A177-3AD203B41FA5}">
                      <a16:colId xmlns:a16="http://schemas.microsoft.com/office/drawing/2014/main" val="2701816750"/>
                    </a:ext>
                  </a:extLst>
                </a:gridCol>
                <a:gridCol w="1156684">
                  <a:extLst>
                    <a:ext uri="{9D8B030D-6E8A-4147-A177-3AD203B41FA5}">
                      <a16:colId xmlns:a16="http://schemas.microsoft.com/office/drawing/2014/main" val="355893795"/>
                    </a:ext>
                  </a:extLst>
                </a:gridCol>
                <a:gridCol w="385562">
                  <a:extLst>
                    <a:ext uri="{9D8B030D-6E8A-4147-A177-3AD203B41FA5}">
                      <a16:colId xmlns:a16="http://schemas.microsoft.com/office/drawing/2014/main" val="2419439353"/>
                    </a:ext>
                  </a:extLst>
                </a:gridCol>
                <a:gridCol w="385562">
                  <a:extLst>
                    <a:ext uri="{9D8B030D-6E8A-4147-A177-3AD203B41FA5}">
                      <a16:colId xmlns:a16="http://schemas.microsoft.com/office/drawing/2014/main" val="2544431254"/>
                    </a:ext>
                  </a:extLst>
                </a:gridCol>
                <a:gridCol w="1156684">
                  <a:extLst>
                    <a:ext uri="{9D8B030D-6E8A-4147-A177-3AD203B41FA5}">
                      <a16:colId xmlns:a16="http://schemas.microsoft.com/office/drawing/2014/main" val="2972657553"/>
                    </a:ext>
                  </a:extLst>
                </a:gridCol>
                <a:gridCol w="385562">
                  <a:extLst>
                    <a:ext uri="{9D8B030D-6E8A-4147-A177-3AD203B41FA5}">
                      <a16:colId xmlns:a16="http://schemas.microsoft.com/office/drawing/2014/main" val="4006722570"/>
                    </a:ext>
                  </a:extLst>
                </a:gridCol>
                <a:gridCol w="385562">
                  <a:extLst>
                    <a:ext uri="{9D8B030D-6E8A-4147-A177-3AD203B41FA5}">
                      <a16:colId xmlns:a16="http://schemas.microsoft.com/office/drawing/2014/main" val="3067792003"/>
                    </a:ext>
                  </a:extLst>
                </a:gridCol>
                <a:gridCol w="1156684">
                  <a:extLst>
                    <a:ext uri="{9D8B030D-6E8A-4147-A177-3AD203B41FA5}">
                      <a16:colId xmlns:a16="http://schemas.microsoft.com/office/drawing/2014/main" val="1120485093"/>
                    </a:ext>
                  </a:extLst>
                </a:gridCol>
                <a:gridCol w="385562">
                  <a:extLst>
                    <a:ext uri="{9D8B030D-6E8A-4147-A177-3AD203B41FA5}">
                      <a16:colId xmlns:a16="http://schemas.microsoft.com/office/drawing/2014/main" val="2226001244"/>
                    </a:ext>
                  </a:extLst>
                </a:gridCol>
                <a:gridCol w="385562">
                  <a:extLst>
                    <a:ext uri="{9D8B030D-6E8A-4147-A177-3AD203B41FA5}">
                      <a16:colId xmlns:a16="http://schemas.microsoft.com/office/drawing/2014/main" val="179348887"/>
                    </a:ext>
                  </a:extLst>
                </a:gridCol>
                <a:gridCol w="1156684">
                  <a:extLst>
                    <a:ext uri="{9D8B030D-6E8A-4147-A177-3AD203B41FA5}">
                      <a16:colId xmlns:a16="http://schemas.microsoft.com/office/drawing/2014/main" val="2369489737"/>
                    </a:ext>
                  </a:extLst>
                </a:gridCol>
                <a:gridCol w="385562">
                  <a:extLst>
                    <a:ext uri="{9D8B030D-6E8A-4147-A177-3AD203B41FA5}">
                      <a16:colId xmlns:a16="http://schemas.microsoft.com/office/drawing/2014/main" val="3293303729"/>
                    </a:ext>
                  </a:extLst>
                </a:gridCol>
                <a:gridCol w="385562">
                  <a:extLst>
                    <a:ext uri="{9D8B030D-6E8A-4147-A177-3AD203B41FA5}">
                      <a16:colId xmlns:a16="http://schemas.microsoft.com/office/drawing/2014/main" val="1670523683"/>
                    </a:ext>
                  </a:extLst>
                </a:gridCol>
                <a:gridCol w="1156684">
                  <a:extLst>
                    <a:ext uri="{9D8B030D-6E8A-4147-A177-3AD203B41FA5}">
                      <a16:colId xmlns:a16="http://schemas.microsoft.com/office/drawing/2014/main" val="2574642188"/>
                    </a:ext>
                  </a:extLst>
                </a:gridCol>
                <a:gridCol w="385562">
                  <a:extLst>
                    <a:ext uri="{9D8B030D-6E8A-4147-A177-3AD203B41FA5}">
                      <a16:colId xmlns:a16="http://schemas.microsoft.com/office/drawing/2014/main" val="2432504621"/>
                    </a:ext>
                  </a:extLst>
                </a:gridCol>
                <a:gridCol w="385562">
                  <a:extLst>
                    <a:ext uri="{9D8B030D-6E8A-4147-A177-3AD203B41FA5}">
                      <a16:colId xmlns:a16="http://schemas.microsoft.com/office/drawing/2014/main" val="4026465774"/>
                    </a:ext>
                  </a:extLst>
                </a:gridCol>
                <a:gridCol w="1156684">
                  <a:extLst>
                    <a:ext uri="{9D8B030D-6E8A-4147-A177-3AD203B41FA5}">
                      <a16:colId xmlns:a16="http://schemas.microsoft.com/office/drawing/2014/main" val="557935946"/>
                    </a:ext>
                  </a:extLst>
                </a:gridCol>
                <a:gridCol w="385562">
                  <a:extLst>
                    <a:ext uri="{9D8B030D-6E8A-4147-A177-3AD203B41FA5}">
                      <a16:colId xmlns:a16="http://schemas.microsoft.com/office/drawing/2014/main" val="223926974"/>
                    </a:ext>
                  </a:extLst>
                </a:gridCol>
              </a:tblGrid>
              <a:tr h="176346">
                <a:tc rowSpan="3">
                  <a:txBody>
                    <a:bodyPr/>
                    <a:lstStyle/>
                    <a:p>
                      <a:pPr algn="ctr"/>
                      <a:r>
                        <a:rPr lang="en-GB" sz="1600" dirty="0">
                          <a:effectLst/>
                          <a:latin typeface="Comic Sans MS" panose="030F0702030302020204" pitchFamily="66" charset="0"/>
                        </a:rPr>
                        <a:t>27 weeks to go!</a:t>
                      </a:r>
                      <a:endParaRPr lang="en-GB" sz="1600" dirty="0">
                        <a:effectLst/>
                        <a:latin typeface="Comic Sans MS" panose="030F0702030302020204" pitchFamily="66" charset="0"/>
                        <a:ea typeface="Times New Roman" panose="02020603050405020304" pitchFamily="18" charset="0"/>
                      </a:endParaRPr>
                    </a:p>
                  </a:txBody>
                  <a:tcPr marL="19859" marR="19859" marT="0" marB="0">
                    <a:solidFill>
                      <a:srgbClr val="FFFF00"/>
                    </a:solidFill>
                  </a:tcPr>
                </a:tc>
                <a:tc gridSpan="18">
                  <a:txBody>
                    <a:bodyPr/>
                    <a:lstStyle/>
                    <a:p>
                      <a:pPr algn="ctr"/>
                      <a:r>
                        <a:rPr lang="en-GB" sz="1200" b="1" dirty="0">
                          <a:effectLst/>
                          <a:latin typeface="Comic Sans MS" panose="030F0702030302020204" pitchFamily="66" charset="0"/>
                        </a:rPr>
                        <a:t>Revision Timetable – PAGE 1                              Exam Dates - P1 USA/WW1 – Thurs 18</a:t>
                      </a:r>
                      <a:r>
                        <a:rPr lang="en-GB" sz="1200" b="1" baseline="30000" dirty="0">
                          <a:effectLst/>
                          <a:latin typeface="Comic Sans MS" panose="030F0702030302020204" pitchFamily="66" charset="0"/>
                        </a:rPr>
                        <a:t>th</a:t>
                      </a:r>
                      <a:r>
                        <a:rPr lang="en-GB" sz="1200" b="1" dirty="0">
                          <a:effectLst/>
                          <a:latin typeface="Comic Sans MS" panose="030F0702030302020204" pitchFamily="66" charset="0"/>
                        </a:rPr>
                        <a:t> May (AM) // P2 – H&amp;P/Elizabeth – Weds 7</a:t>
                      </a:r>
                      <a:r>
                        <a:rPr lang="en-GB" sz="1200" b="1" baseline="30000" dirty="0">
                          <a:effectLst/>
                          <a:latin typeface="Comic Sans MS" panose="030F0702030302020204" pitchFamily="66" charset="0"/>
                        </a:rPr>
                        <a:t>th</a:t>
                      </a:r>
                      <a:r>
                        <a:rPr lang="en-GB" sz="1200" b="1" dirty="0">
                          <a:effectLst/>
                          <a:latin typeface="Comic Sans MS" panose="030F0702030302020204" pitchFamily="66" charset="0"/>
                        </a:rPr>
                        <a:t> June (PM)</a:t>
                      </a:r>
                      <a:endParaRPr lang="en-GB" sz="1200" b="1" dirty="0">
                        <a:effectLst/>
                        <a:latin typeface="Comic Sans MS" panose="030F0702030302020204" pitchFamily="66" charset="0"/>
                        <a:ea typeface="Times New Roman" panose="02020603050405020304" pitchFamily="18" charset="0"/>
                      </a:endParaRPr>
                    </a:p>
                  </a:txBody>
                  <a:tcPr marL="19859" marR="19859" marT="0" marB="0">
                    <a:solidFill>
                      <a:schemeClr val="accent6">
                        <a:lumMod val="20000"/>
                        <a:lumOff val="80000"/>
                      </a:schemeClr>
                    </a:solidFill>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2792782435"/>
                  </a:ext>
                </a:extLst>
              </a:tr>
              <a:tr h="178730">
                <a:tc vMerge="1">
                  <a:txBody>
                    <a:bodyPr/>
                    <a:lstStyle/>
                    <a:p>
                      <a:endParaRPr lang="en-GB"/>
                    </a:p>
                  </a:txBody>
                  <a:tcPr/>
                </a:tc>
                <a:tc gridSpan="3">
                  <a:txBody>
                    <a:bodyPr/>
                    <a:lstStyle/>
                    <a:p>
                      <a:pPr algn="ctr"/>
                      <a:r>
                        <a:rPr lang="en-GB" sz="1100" b="1" dirty="0">
                          <a:effectLst/>
                          <a:latin typeface="Comic Sans MS" panose="030F0702030302020204" pitchFamily="66" charset="0"/>
                          <a:ea typeface="Times New Roman" panose="02020603050405020304" pitchFamily="18" charset="0"/>
                        </a:rPr>
                        <a:t>14</a:t>
                      </a:r>
                      <a:r>
                        <a:rPr lang="en-GB" sz="1100" b="1" baseline="30000" dirty="0">
                          <a:effectLst/>
                          <a:latin typeface="Comic Sans MS" panose="030F0702030302020204" pitchFamily="66" charset="0"/>
                          <a:ea typeface="Times New Roman" panose="02020603050405020304" pitchFamily="18" charset="0"/>
                        </a:rPr>
                        <a:t>th</a:t>
                      </a:r>
                      <a:r>
                        <a:rPr lang="en-GB" sz="1100" b="1" dirty="0">
                          <a:effectLst/>
                          <a:latin typeface="Comic Sans MS" panose="030F0702030302020204" pitchFamily="66" charset="0"/>
                          <a:ea typeface="Times New Roman" panose="02020603050405020304" pitchFamily="18" charset="0"/>
                        </a:rPr>
                        <a:t> November 2022</a:t>
                      </a:r>
                    </a:p>
                  </a:txBody>
                  <a:tcPr marL="19859" marR="19859" marT="0" marB="0">
                    <a:solidFill>
                      <a:schemeClr val="accent6">
                        <a:lumMod val="20000"/>
                        <a:lumOff val="80000"/>
                      </a:schemeClr>
                    </a:solidFill>
                  </a:tcPr>
                </a:tc>
                <a:tc hMerge="1">
                  <a:txBody>
                    <a:bodyPr/>
                    <a:lstStyle/>
                    <a:p>
                      <a:endParaRPr lang="en-GB"/>
                    </a:p>
                  </a:txBody>
                  <a:tcPr/>
                </a:tc>
                <a:tc hMerge="1">
                  <a:txBody>
                    <a:bodyPr/>
                    <a:lstStyle/>
                    <a:p>
                      <a:endParaRPr lang="en-GB"/>
                    </a:p>
                  </a:txBody>
                  <a:tcPr/>
                </a:tc>
                <a:tc gridSpan="3">
                  <a:txBody>
                    <a:bodyPr/>
                    <a:lstStyle/>
                    <a:p>
                      <a:pPr algn="ctr"/>
                      <a:r>
                        <a:rPr lang="en-GB" sz="1100" b="1" dirty="0">
                          <a:effectLst/>
                          <a:latin typeface="Comic Sans MS" panose="030F0702030302020204" pitchFamily="66" charset="0"/>
                          <a:ea typeface="Times New Roman" panose="02020603050405020304" pitchFamily="18" charset="0"/>
                        </a:rPr>
                        <a:t>21</a:t>
                      </a:r>
                      <a:r>
                        <a:rPr lang="en-GB" sz="1100" b="1" baseline="30000" dirty="0">
                          <a:effectLst/>
                          <a:latin typeface="Comic Sans MS" panose="030F0702030302020204" pitchFamily="66" charset="0"/>
                          <a:ea typeface="Times New Roman" panose="02020603050405020304" pitchFamily="18" charset="0"/>
                        </a:rPr>
                        <a:t>st</a:t>
                      </a:r>
                      <a:r>
                        <a:rPr lang="en-GB" sz="1100" b="1" dirty="0">
                          <a:effectLst/>
                          <a:latin typeface="Comic Sans MS" panose="030F0702030302020204" pitchFamily="66" charset="0"/>
                          <a:ea typeface="Times New Roman" panose="02020603050405020304" pitchFamily="18" charset="0"/>
                        </a:rPr>
                        <a:t> November 2022</a:t>
                      </a:r>
                    </a:p>
                  </a:txBody>
                  <a:tcPr marL="19859" marR="19859" marT="0" marB="0">
                    <a:solidFill>
                      <a:schemeClr val="accent6">
                        <a:lumMod val="20000"/>
                        <a:lumOff val="80000"/>
                      </a:schemeClr>
                    </a:solidFill>
                  </a:tcPr>
                </a:tc>
                <a:tc hMerge="1">
                  <a:txBody>
                    <a:bodyPr/>
                    <a:lstStyle/>
                    <a:p>
                      <a:endParaRPr lang="en-GB"/>
                    </a:p>
                  </a:txBody>
                  <a:tcPr/>
                </a:tc>
                <a:tc hMerge="1">
                  <a:txBody>
                    <a:bodyPr/>
                    <a:lstStyle/>
                    <a:p>
                      <a:endParaRPr lang="en-GB"/>
                    </a:p>
                  </a:txBody>
                  <a:tcPr/>
                </a:tc>
                <a:tc gridSpan="3">
                  <a:txBody>
                    <a:bodyPr/>
                    <a:lstStyle/>
                    <a:p>
                      <a:pPr algn="ctr"/>
                      <a:r>
                        <a:rPr lang="en-GB" sz="1100" b="1" dirty="0">
                          <a:effectLst/>
                          <a:latin typeface="Comic Sans MS" panose="030F0702030302020204" pitchFamily="66" charset="0"/>
                          <a:ea typeface="Times New Roman" panose="02020603050405020304" pitchFamily="18" charset="0"/>
                        </a:rPr>
                        <a:t>28</a:t>
                      </a:r>
                      <a:r>
                        <a:rPr lang="en-GB" sz="1100" b="1" baseline="30000" dirty="0">
                          <a:effectLst/>
                          <a:latin typeface="Comic Sans MS" panose="030F0702030302020204" pitchFamily="66" charset="0"/>
                          <a:ea typeface="Times New Roman" panose="02020603050405020304" pitchFamily="18" charset="0"/>
                        </a:rPr>
                        <a:t>th</a:t>
                      </a:r>
                      <a:r>
                        <a:rPr lang="en-GB" sz="1100" b="1" dirty="0">
                          <a:effectLst/>
                          <a:latin typeface="Comic Sans MS" panose="030F0702030302020204" pitchFamily="66" charset="0"/>
                          <a:ea typeface="Times New Roman" panose="02020603050405020304" pitchFamily="18" charset="0"/>
                        </a:rPr>
                        <a:t> November 2022</a:t>
                      </a:r>
                    </a:p>
                  </a:txBody>
                  <a:tcPr marL="19859" marR="19859" marT="0" marB="0">
                    <a:solidFill>
                      <a:schemeClr val="accent6">
                        <a:lumMod val="20000"/>
                        <a:lumOff val="80000"/>
                      </a:schemeClr>
                    </a:solidFill>
                  </a:tcPr>
                </a:tc>
                <a:tc hMerge="1">
                  <a:txBody>
                    <a:bodyPr/>
                    <a:lstStyle/>
                    <a:p>
                      <a:endParaRPr lang="en-GB"/>
                    </a:p>
                  </a:txBody>
                  <a:tcPr/>
                </a:tc>
                <a:tc hMerge="1">
                  <a:txBody>
                    <a:bodyPr/>
                    <a:lstStyle/>
                    <a:p>
                      <a:endParaRPr lang="en-GB"/>
                    </a:p>
                  </a:txBody>
                  <a:tcPr/>
                </a:tc>
                <a:tc gridSpan="3">
                  <a:txBody>
                    <a:bodyPr/>
                    <a:lstStyle/>
                    <a:p>
                      <a:pPr algn="ctr"/>
                      <a:r>
                        <a:rPr lang="en-GB" sz="1100" b="1" dirty="0">
                          <a:effectLst/>
                          <a:latin typeface="Comic Sans MS" panose="030F0702030302020204" pitchFamily="66" charset="0"/>
                          <a:ea typeface="Times New Roman" panose="02020603050405020304" pitchFamily="18" charset="0"/>
                        </a:rPr>
                        <a:t>5</a:t>
                      </a:r>
                      <a:r>
                        <a:rPr lang="en-GB" sz="1100" b="1" baseline="30000" dirty="0">
                          <a:effectLst/>
                          <a:latin typeface="Comic Sans MS" panose="030F0702030302020204" pitchFamily="66" charset="0"/>
                          <a:ea typeface="Times New Roman" panose="02020603050405020304" pitchFamily="18" charset="0"/>
                        </a:rPr>
                        <a:t>th</a:t>
                      </a:r>
                      <a:r>
                        <a:rPr lang="en-GB" sz="1100" b="1" dirty="0">
                          <a:effectLst/>
                          <a:latin typeface="Comic Sans MS" panose="030F0702030302020204" pitchFamily="66" charset="0"/>
                          <a:ea typeface="Times New Roman" panose="02020603050405020304" pitchFamily="18" charset="0"/>
                        </a:rPr>
                        <a:t> December 2022</a:t>
                      </a:r>
                    </a:p>
                  </a:txBody>
                  <a:tcPr marL="19859" marR="19859" marT="0" marB="0">
                    <a:solidFill>
                      <a:schemeClr val="accent6">
                        <a:lumMod val="20000"/>
                        <a:lumOff val="80000"/>
                      </a:schemeClr>
                    </a:solidFill>
                  </a:tcPr>
                </a:tc>
                <a:tc hMerge="1">
                  <a:txBody>
                    <a:bodyPr/>
                    <a:lstStyle/>
                    <a:p>
                      <a:endParaRPr lang="en-GB"/>
                    </a:p>
                  </a:txBody>
                  <a:tcPr/>
                </a:tc>
                <a:tc hMerge="1">
                  <a:txBody>
                    <a:bodyPr/>
                    <a:lstStyle/>
                    <a:p>
                      <a:endParaRPr lang="en-GB"/>
                    </a:p>
                  </a:txBody>
                  <a:tcPr/>
                </a:tc>
                <a:tc gridSpan="3">
                  <a:txBody>
                    <a:bodyPr/>
                    <a:lstStyle/>
                    <a:p>
                      <a:pPr algn="ctr"/>
                      <a:r>
                        <a:rPr lang="en-GB" sz="1100" b="1" dirty="0">
                          <a:effectLst/>
                          <a:latin typeface="Comic Sans MS" panose="030F0702030302020204" pitchFamily="66" charset="0"/>
                          <a:ea typeface="Times New Roman" panose="02020603050405020304" pitchFamily="18" charset="0"/>
                        </a:rPr>
                        <a:t>12</a:t>
                      </a:r>
                      <a:r>
                        <a:rPr lang="en-GB" sz="1100" b="1" baseline="30000" dirty="0">
                          <a:effectLst/>
                          <a:latin typeface="Comic Sans MS" panose="030F0702030302020204" pitchFamily="66" charset="0"/>
                          <a:ea typeface="Times New Roman" panose="02020603050405020304" pitchFamily="18" charset="0"/>
                        </a:rPr>
                        <a:t>th</a:t>
                      </a:r>
                      <a:r>
                        <a:rPr lang="en-GB" sz="1100" b="1" dirty="0">
                          <a:effectLst/>
                          <a:latin typeface="Comic Sans MS" panose="030F0702030302020204" pitchFamily="66" charset="0"/>
                          <a:ea typeface="Times New Roman" panose="02020603050405020304" pitchFamily="18" charset="0"/>
                        </a:rPr>
                        <a:t> December 2022</a:t>
                      </a:r>
                    </a:p>
                  </a:txBody>
                  <a:tcPr marL="19859" marR="19859" marT="0" marB="0">
                    <a:solidFill>
                      <a:schemeClr val="accent6">
                        <a:lumMod val="20000"/>
                        <a:lumOff val="80000"/>
                      </a:schemeClr>
                    </a:solidFill>
                  </a:tcPr>
                </a:tc>
                <a:tc hMerge="1">
                  <a:txBody>
                    <a:bodyPr/>
                    <a:lstStyle/>
                    <a:p>
                      <a:endParaRPr lang="en-GB"/>
                    </a:p>
                  </a:txBody>
                  <a:tcPr/>
                </a:tc>
                <a:tc hMerge="1">
                  <a:txBody>
                    <a:bodyPr/>
                    <a:lstStyle/>
                    <a:p>
                      <a:endParaRPr lang="en-GB"/>
                    </a:p>
                  </a:txBody>
                  <a:tcPr/>
                </a:tc>
                <a:tc gridSpan="3">
                  <a:txBody>
                    <a:bodyPr/>
                    <a:lstStyle/>
                    <a:p>
                      <a:pPr algn="ctr"/>
                      <a:r>
                        <a:rPr lang="en-GB" sz="1100" b="1" dirty="0">
                          <a:effectLst/>
                          <a:latin typeface="Comic Sans MS" panose="030F0702030302020204" pitchFamily="66" charset="0"/>
                          <a:ea typeface="Times New Roman" panose="02020603050405020304" pitchFamily="18" charset="0"/>
                        </a:rPr>
                        <a:t>9</a:t>
                      </a:r>
                      <a:r>
                        <a:rPr lang="en-GB" sz="1100" b="1" baseline="30000" dirty="0">
                          <a:effectLst/>
                          <a:latin typeface="Comic Sans MS" panose="030F0702030302020204" pitchFamily="66" charset="0"/>
                          <a:ea typeface="Times New Roman" panose="02020603050405020304" pitchFamily="18" charset="0"/>
                        </a:rPr>
                        <a:t>th</a:t>
                      </a:r>
                      <a:r>
                        <a:rPr lang="en-GB" sz="1100" b="1" dirty="0">
                          <a:effectLst/>
                          <a:latin typeface="Comic Sans MS" panose="030F0702030302020204" pitchFamily="66" charset="0"/>
                          <a:ea typeface="Times New Roman" panose="02020603050405020304" pitchFamily="18" charset="0"/>
                        </a:rPr>
                        <a:t> January 2023</a:t>
                      </a:r>
                    </a:p>
                  </a:txBody>
                  <a:tcPr marL="19859" marR="19859" marT="0" marB="0">
                    <a:solidFill>
                      <a:schemeClr val="accent6">
                        <a:lumMod val="20000"/>
                        <a:lumOff val="80000"/>
                      </a:schemeClr>
                    </a:solidFill>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584264697"/>
                  </a:ext>
                </a:extLst>
              </a:tr>
              <a:tr h="280861">
                <a:tc vMerge="1">
                  <a:txBody>
                    <a:bodyPr/>
                    <a:lstStyle/>
                    <a:p>
                      <a:endParaRPr lang="en-GB"/>
                    </a:p>
                  </a:txBody>
                  <a:tcPr/>
                </a:tc>
                <a:tc gridSpan="3">
                  <a:txBody>
                    <a:bodyPr/>
                    <a:lstStyle/>
                    <a:p>
                      <a:pPr algn="ctr"/>
                      <a:r>
                        <a:rPr lang="en-GB" sz="1100" b="1" dirty="0">
                          <a:effectLst/>
                          <a:latin typeface="Comic Sans MS" panose="030F0702030302020204" pitchFamily="66" charset="0"/>
                        </a:rPr>
                        <a:t>Week 27</a:t>
                      </a:r>
                      <a:endParaRPr lang="en-GB" sz="1100" b="1" dirty="0">
                        <a:effectLst/>
                        <a:latin typeface="Comic Sans MS" panose="030F0702030302020204" pitchFamily="66" charset="0"/>
                        <a:ea typeface="Times New Roman" panose="02020603050405020304" pitchFamily="18" charset="0"/>
                      </a:endParaRPr>
                    </a:p>
                  </a:txBody>
                  <a:tcPr marL="19859" marR="19859" marT="0" marB="0">
                    <a:solidFill>
                      <a:schemeClr val="accent6">
                        <a:lumMod val="20000"/>
                        <a:lumOff val="80000"/>
                      </a:schemeClr>
                    </a:solidFill>
                  </a:tcPr>
                </a:tc>
                <a:tc hMerge="1">
                  <a:txBody>
                    <a:bodyPr/>
                    <a:lstStyle/>
                    <a:p>
                      <a:endParaRPr lang="en-GB"/>
                    </a:p>
                  </a:txBody>
                  <a:tcPr/>
                </a:tc>
                <a:tc hMerge="1">
                  <a:txBody>
                    <a:bodyPr/>
                    <a:lstStyle/>
                    <a:p>
                      <a:endParaRPr lang="en-GB"/>
                    </a:p>
                  </a:txBody>
                  <a:tcPr/>
                </a:tc>
                <a:tc gridSpan="3">
                  <a:txBody>
                    <a:bodyPr/>
                    <a:lstStyle/>
                    <a:p>
                      <a:pPr algn="ctr"/>
                      <a:r>
                        <a:rPr lang="en-GB" sz="1100" b="1">
                          <a:effectLst/>
                          <a:latin typeface="Comic Sans MS" panose="030F0702030302020204" pitchFamily="66" charset="0"/>
                        </a:rPr>
                        <a:t>Week 26</a:t>
                      </a:r>
                      <a:endParaRPr lang="en-GB" sz="1100" b="1" dirty="0">
                        <a:effectLst/>
                        <a:latin typeface="Comic Sans MS" panose="030F0702030302020204" pitchFamily="66" charset="0"/>
                        <a:ea typeface="Times New Roman" panose="02020603050405020304" pitchFamily="18" charset="0"/>
                      </a:endParaRPr>
                    </a:p>
                  </a:txBody>
                  <a:tcPr marL="19859" marR="19859" marT="0" marB="0">
                    <a:solidFill>
                      <a:schemeClr val="accent6">
                        <a:lumMod val="20000"/>
                        <a:lumOff val="80000"/>
                      </a:schemeClr>
                    </a:solidFill>
                  </a:tcPr>
                </a:tc>
                <a:tc hMerge="1">
                  <a:txBody>
                    <a:bodyPr/>
                    <a:lstStyle/>
                    <a:p>
                      <a:endParaRPr lang="en-GB"/>
                    </a:p>
                  </a:txBody>
                  <a:tcPr/>
                </a:tc>
                <a:tc hMerge="1">
                  <a:txBody>
                    <a:bodyPr/>
                    <a:lstStyle/>
                    <a:p>
                      <a:endParaRPr lang="en-GB"/>
                    </a:p>
                  </a:txBody>
                  <a:tcPr/>
                </a:tc>
                <a:tc gridSpan="3">
                  <a:txBody>
                    <a:bodyPr/>
                    <a:lstStyle/>
                    <a:p>
                      <a:pPr algn="ctr"/>
                      <a:r>
                        <a:rPr lang="en-GB" sz="1100" b="1" dirty="0">
                          <a:effectLst/>
                          <a:latin typeface="Comic Sans MS" panose="030F0702030302020204" pitchFamily="66" charset="0"/>
                        </a:rPr>
                        <a:t>Week 25</a:t>
                      </a:r>
                      <a:endParaRPr lang="en-GB" sz="1100" b="1" dirty="0">
                        <a:effectLst/>
                        <a:latin typeface="Comic Sans MS" panose="030F0702030302020204" pitchFamily="66" charset="0"/>
                        <a:ea typeface="Times New Roman" panose="02020603050405020304" pitchFamily="18" charset="0"/>
                      </a:endParaRPr>
                    </a:p>
                  </a:txBody>
                  <a:tcPr marL="19859" marR="19859" marT="0" marB="0">
                    <a:solidFill>
                      <a:schemeClr val="accent6">
                        <a:lumMod val="20000"/>
                        <a:lumOff val="80000"/>
                      </a:schemeClr>
                    </a:solidFill>
                  </a:tcPr>
                </a:tc>
                <a:tc hMerge="1">
                  <a:txBody>
                    <a:bodyPr/>
                    <a:lstStyle/>
                    <a:p>
                      <a:endParaRPr lang="en-GB"/>
                    </a:p>
                  </a:txBody>
                  <a:tcPr/>
                </a:tc>
                <a:tc hMerge="1">
                  <a:txBody>
                    <a:bodyPr/>
                    <a:lstStyle/>
                    <a:p>
                      <a:endParaRPr lang="en-GB"/>
                    </a:p>
                  </a:txBody>
                  <a:tcPr/>
                </a:tc>
                <a:tc gridSpan="3">
                  <a:txBody>
                    <a:bodyPr/>
                    <a:lstStyle/>
                    <a:p>
                      <a:pPr algn="ctr"/>
                      <a:r>
                        <a:rPr lang="en-GB" sz="1100" b="1" dirty="0">
                          <a:effectLst/>
                          <a:latin typeface="Comic Sans MS" panose="030F0702030302020204" pitchFamily="66" charset="0"/>
                        </a:rPr>
                        <a:t>Week 24</a:t>
                      </a:r>
                      <a:endParaRPr lang="en-GB" sz="1100" b="1" dirty="0">
                        <a:effectLst/>
                        <a:latin typeface="Comic Sans MS" panose="030F0702030302020204" pitchFamily="66" charset="0"/>
                        <a:ea typeface="Times New Roman" panose="02020603050405020304" pitchFamily="18" charset="0"/>
                      </a:endParaRPr>
                    </a:p>
                  </a:txBody>
                  <a:tcPr marL="19859" marR="19859" marT="0" marB="0">
                    <a:solidFill>
                      <a:schemeClr val="accent6">
                        <a:lumMod val="20000"/>
                        <a:lumOff val="80000"/>
                      </a:schemeClr>
                    </a:solidFill>
                  </a:tcPr>
                </a:tc>
                <a:tc hMerge="1">
                  <a:txBody>
                    <a:bodyPr/>
                    <a:lstStyle/>
                    <a:p>
                      <a:endParaRPr lang="en-GB"/>
                    </a:p>
                  </a:txBody>
                  <a:tcPr/>
                </a:tc>
                <a:tc hMerge="1">
                  <a:txBody>
                    <a:bodyPr/>
                    <a:lstStyle/>
                    <a:p>
                      <a:endParaRPr lang="en-GB"/>
                    </a:p>
                  </a:txBody>
                  <a:tcPr/>
                </a:tc>
                <a:tc gridSpan="3">
                  <a:txBody>
                    <a:bodyPr/>
                    <a:lstStyle/>
                    <a:p>
                      <a:pPr algn="ctr"/>
                      <a:r>
                        <a:rPr lang="en-GB" sz="1100" b="1" dirty="0">
                          <a:effectLst/>
                          <a:latin typeface="Comic Sans MS" panose="030F0702030302020204" pitchFamily="66" charset="0"/>
                        </a:rPr>
                        <a:t>Week 23</a:t>
                      </a:r>
                      <a:endParaRPr lang="en-GB" sz="1100" b="1" dirty="0">
                        <a:effectLst/>
                        <a:latin typeface="Comic Sans MS" panose="030F0702030302020204" pitchFamily="66" charset="0"/>
                        <a:ea typeface="Times New Roman" panose="02020603050405020304" pitchFamily="18" charset="0"/>
                      </a:endParaRPr>
                    </a:p>
                  </a:txBody>
                  <a:tcPr marL="19859" marR="19859" marT="0" marB="0">
                    <a:solidFill>
                      <a:schemeClr val="accent6">
                        <a:lumMod val="20000"/>
                        <a:lumOff val="80000"/>
                      </a:schemeClr>
                    </a:solidFill>
                  </a:tcPr>
                </a:tc>
                <a:tc hMerge="1">
                  <a:txBody>
                    <a:bodyPr/>
                    <a:lstStyle/>
                    <a:p>
                      <a:endParaRPr lang="en-GB"/>
                    </a:p>
                  </a:txBody>
                  <a:tcPr/>
                </a:tc>
                <a:tc hMerge="1">
                  <a:txBody>
                    <a:bodyPr/>
                    <a:lstStyle/>
                    <a:p>
                      <a:endParaRPr lang="en-GB"/>
                    </a:p>
                  </a:txBody>
                  <a:tcPr/>
                </a:tc>
                <a:tc gridSpan="3">
                  <a:txBody>
                    <a:bodyPr/>
                    <a:lstStyle/>
                    <a:p>
                      <a:pPr algn="ctr"/>
                      <a:r>
                        <a:rPr lang="en-GB" sz="1100" b="1" dirty="0">
                          <a:effectLst/>
                          <a:latin typeface="Comic Sans MS" panose="030F0702030302020204" pitchFamily="66" charset="0"/>
                        </a:rPr>
                        <a:t>Week 19</a:t>
                      </a:r>
                      <a:endParaRPr lang="en-GB" sz="1100" b="1" dirty="0">
                        <a:effectLst/>
                        <a:latin typeface="Comic Sans MS" panose="030F0702030302020204" pitchFamily="66" charset="0"/>
                        <a:ea typeface="Times New Roman" panose="02020603050405020304" pitchFamily="18" charset="0"/>
                      </a:endParaRPr>
                    </a:p>
                  </a:txBody>
                  <a:tcPr marL="19859" marR="19859" marT="0" marB="0">
                    <a:solidFill>
                      <a:schemeClr val="accent6">
                        <a:lumMod val="20000"/>
                        <a:lumOff val="80000"/>
                      </a:schemeClr>
                    </a:solidFill>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1081942233"/>
                  </a:ext>
                </a:extLst>
              </a:tr>
              <a:tr h="612000">
                <a:tc rowSpan="2">
                  <a:txBody>
                    <a:bodyPr/>
                    <a:lstStyle/>
                    <a:p>
                      <a:pPr algn="ctr"/>
                      <a:r>
                        <a:rPr lang="en-GB" sz="1200" b="1" dirty="0">
                          <a:effectLst/>
                          <a:latin typeface="Comic Sans MS" panose="030F0702030302020204" pitchFamily="66" charset="0"/>
                        </a:rPr>
                        <a:t> </a:t>
                      </a:r>
                    </a:p>
                    <a:p>
                      <a:pPr algn="ctr"/>
                      <a:r>
                        <a:rPr lang="en-GB" sz="1200" b="1" dirty="0">
                          <a:effectLst/>
                          <a:latin typeface="Comic Sans MS" panose="030F0702030302020204" pitchFamily="66" charset="0"/>
                        </a:rPr>
                        <a:t>Sunday</a:t>
                      </a:r>
                    </a:p>
                    <a:p>
                      <a:pPr algn="ctr"/>
                      <a:r>
                        <a:rPr lang="en-GB" sz="1200" b="1" dirty="0">
                          <a:effectLst/>
                          <a:latin typeface="Comic Sans MS" panose="030F0702030302020204" pitchFamily="66" charset="0"/>
                        </a:rPr>
                        <a:t> </a:t>
                      </a:r>
                      <a:endParaRPr lang="en-GB" sz="1200" b="1" dirty="0">
                        <a:effectLst/>
                        <a:latin typeface="Comic Sans MS" panose="030F0702030302020204" pitchFamily="66" charset="0"/>
                        <a:ea typeface="Times New Roman" panose="02020603050405020304" pitchFamily="18" charset="0"/>
                      </a:endParaRPr>
                    </a:p>
                  </a:txBody>
                  <a:tcPr marL="19859" marR="19859" marT="0" marB="0" anchor="ctr">
                    <a:solidFill>
                      <a:schemeClr val="bg1">
                        <a:lumMod val="75000"/>
                      </a:schemeClr>
                    </a:solidFill>
                  </a:tcPr>
                </a:tc>
                <a:tc>
                  <a:txBody>
                    <a:bodyPr/>
                    <a:lstStyle/>
                    <a:p>
                      <a:pPr algn="ctr"/>
                      <a:r>
                        <a:rPr lang="en-GB" sz="900" dirty="0">
                          <a:effectLst/>
                        </a:rPr>
                        <a:t> </a:t>
                      </a:r>
                      <a:endParaRPr lang="en-GB" sz="1000" dirty="0">
                        <a:effectLst/>
                        <a:latin typeface="Times New Roman" panose="02020603050405020304" pitchFamily="18" charset="0"/>
                        <a:ea typeface="Times New Roman" panose="02020603050405020304" pitchFamily="18" charset="0"/>
                      </a:endParaRPr>
                    </a:p>
                  </a:txBody>
                  <a:tcPr marL="19859" marR="19859" marT="0" marB="0" anchor="ctr"/>
                </a:tc>
                <a:tc>
                  <a:txBody>
                    <a:bodyPr/>
                    <a:lstStyle/>
                    <a:p>
                      <a:pPr algn="ctr"/>
                      <a:endParaRPr lang="en-GB" sz="1000" dirty="0">
                        <a:effectLst/>
                        <a:latin typeface="Times New Roman" panose="02020603050405020304" pitchFamily="18" charset="0"/>
                        <a:ea typeface="Times New Roman" panose="02020603050405020304" pitchFamily="18" charset="0"/>
                      </a:endParaRPr>
                    </a:p>
                  </a:txBody>
                  <a:tcPr marL="19859" marR="19859" marT="0" marB="0"/>
                </a:tc>
                <a:tc>
                  <a:txBody>
                    <a:bodyPr/>
                    <a:lstStyle/>
                    <a:p>
                      <a:pPr algn="ctr"/>
                      <a:r>
                        <a:rPr lang="en-GB" sz="900">
                          <a:effectLst/>
                        </a:rPr>
                        <a:t> </a:t>
                      </a:r>
                      <a:endParaRPr lang="en-GB" sz="1000">
                        <a:effectLst/>
                        <a:latin typeface="Times New Roman" panose="02020603050405020304" pitchFamily="18" charset="0"/>
                        <a:ea typeface="Times New Roman" panose="02020603050405020304" pitchFamily="18" charset="0"/>
                      </a:endParaRPr>
                    </a:p>
                  </a:txBody>
                  <a:tcPr marL="19859" marR="19859" marT="0" marB="0" anchor="ctr"/>
                </a:tc>
                <a:tc>
                  <a:txBody>
                    <a:bodyPr/>
                    <a:lstStyle/>
                    <a:p>
                      <a:pPr algn="ctr"/>
                      <a:r>
                        <a:rPr lang="en-GB" sz="900" dirty="0">
                          <a:effectLst/>
                        </a:rPr>
                        <a:t> </a:t>
                      </a:r>
                      <a:endParaRPr lang="en-GB" sz="1000" dirty="0">
                        <a:effectLst/>
                        <a:latin typeface="Times New Roman" panose="02020603050405020304" pitchFamily="18" charset="0"/>
                        <a:ea typeface="Times New Roman" panose="02020603050405020304" pitchFamily="18" charset="0"/>
                      </a:endParaRPr>
                    </a:p>
                  </a:txBody>
                  <a:tcPr marL="19859" marR="19859" marT="0" marB="0" anchor="ctr">
                    <a:solidFill>
                      <a:schemeClr val="bg1"/>
                    </a:solidFill>
                  </a:tcPr>
                </a:tc>
                <a:tc>
                  <a:txBody>
                    <a:bodyPr/>
                    <a:lstStyle/>
                    <a:p>
                      <a:pPr algn="ctr"/>
                      <a:endParaRPr lang="en-GB" sz="1000" dirty="0">
                        <a:effectLst/>
                        <a:latin typeface="Times New Roman" panose="02020603050405020304" pitchFamily="18" charset="0"/>
                        <a:ea typeface="Times New Roman" panose="02020603050405020304" pitchFamily="18" charset="0"/>
                      </a:endParaRPr>
                    </a:p>
                  </a:txBody>
                  <a:tcPr marL="19859" marR="19859" marT="0" marB="0">
                    <a:solidFill>
                      <a:schemeClr val="bg1"/>
                    </a:solidFill>
                  </a:tcPr>
                </a:tc>
                <a:tc>
                  <a:txBody>
                    <a:bodyPr/>
                    <a:lstStyle/>
                    <a:p>
                      <a:pPr algn="ctr"/>
                      <a:endParaRPr lang="en-GB" sz="1000">
                        <a:effectLst/>
                        <a:latin typeface="Times New Roman" panose="02020603050405020304" pitchFamily="18" charset="0"/>
                        <a:ea typeface="Times New Roman" panose="02020603050405020304" pitchFamily="18" charset="0"/>
                      </a:endParaRPr>
                    </a:p>
                  </a:txBody>
                  <a:tcPr marL="19859" marR="19859" marT="0" marB="0" anchor="ctr">
                    <a:solidFill>
                      <a:schemeClr val="bg1"/>
                    </a:solidFill>
                  </a:tcPr>
                </a:tc>
                <a:tc>
                  <a:txBody>
                    <a:bodyPr/>
                    <a:lstStyle/>
                    <a:p>
                      <a:pPr algn="ctr"/>
                      <a:endParaRPr lang="en-GB" sz="1000">
                        <a:effectLst/>
                        <a:latin typeface="Times New Roman" panose="02020603050405020304" pitchFamily="18" charset="0"/>
                        <a:ea typeface="Times New Roman" panose="02020603050405020304" pitchFamily="18" charset="0"/>
                      </a:endParaRPr>
                    </a:p>
                  </a:txBody>
                  <a:tcPr marL="19859" marR="19859" marT="0" marB="0" anchor="ctr">
                    <a:solidFill>
                      <a:schemeClr val="bg1"/>
                    </a:solidFill>
                  </a:tcPr>
                </a:tc>
                <a:tc>
                  <a:txBody>
                    <a:bodyPr/>
                    <a:lstStyle/>
                    <a:p>
                      <a:pPr algn="ctr"/>
                      <a:endParaRPr lang="en-GB" sz="1000" dirty="0">
                        <a:effectLst/>
                        <a:latin typeface="Times New Roman" panose="02020603050405020304" pitchFamily="18" charset="0"/>
                        <a:ea typeface="Times New Roman" panose="02020603050405020304" pitchFamily="18" charset="0"/>
                      </a:endParaRPr>
                    </a:p>
                  </a:txBody>
                  <a:tcPr marL="19859" marR="19859" marT="0" marB="0">
                    <a:solidFill>
                      <a:schemeClr val="bg1"/>
                    </a:solidFill>
                  </a:tcPr>
                </a:tc>
                <a:tc>
                  <a:txBody>
                    <a:bodyPr/>
                    <a:lstStyle/>
                    <a:p>
                      <a:pPr algn="ctr"/>
                      <a:endParaRPr lang="en-GB" sz="1000">
                        <a:effectLst/>
                        <a:latin typeface="Times New Roman" panose="02020603050405020304" pitchFamily="18" charset="0"/>
                        <a:ea typeface="Times New Roman" panose="02020603050405020304" pitchFamily="18" charset="0"/>
                      </a:endParaRPr>
                    </a:p>
                  </a:txBody>
                  <a:tcPr marL="19859" marR="19859" marT="0" marB="0" anchor="ctr">
                    <a:solidFill>
                      <a:schemeClr val="bg1"/>
                    </a:solidFill>
                  </a:tcPr>
                </a:tc>
                <a:tc>
                  <a:txBody>
                    <a:bodyPr/>
                    <a:lstStyle/>
                    <a:p>
                      <a:pPr algn="ctr"/>
                      <a:endParaRPr lang="en-GB" sz="1000">
                        <a:effectLst/>
                        <a:latin typeface="Times New Roman" panose="02020603050405020304" pitchFamily="18" charset="0"/>
                        <a:ea typeface="Times New Roman" panose="02020603050405020304" pitchFamily="18" charset="0"/>
                      </a:endParaRPr>
                    </a:p>
                  </a:txBody>
                  <a:tcPr marL="19859" marR="19859" marT="0" marB="0" anchor="ctr">
                    <a:solidFill>
                      <a:schemeClr val="bg1"/>
                    </a:solidFill>
                  </a:tcPr>
                </a:tc>
                <a:tc>
                  <a:txBody>
                    <a:bodyPr/>
                    <a:lstStyle/>
                    <a:p>
                      <a:pPr algn="ctr"/>
                      <a:endParaRPr lang="en-GB" sz="1000" dirty="0">
                        <a:effectLst/>
                        <a:latin typeface="Times New Roman" panose="02020603050405020304" pitchFamily="18" charset="0"/>
                        <a:ea typeface="Times New Roman" panose="02020603050405020304" pitchFamily="18" charset="0"/>
                      </a:endParaRPr>
                    </a:p>
                  </a:txBody>
                  <a:tcPr marL="19859" marR="19859" marT="0" marB="0" anchor="ctr">
                    <a:solidFill>
                      <a:schemeClr val="bg1"/>
                    </a:solidFill>
                  </a:tcPr>
                </a:tc>
                <a:tc>
                  <a:txBody>
                    <a:bodyPr/>
                    <a:lstStyle/>
                    <a:p>
                      <a:pPr algn="ctr"/>
                      <a:endParaRPr lang="en-GB" sz="1000">
                        <a:effectLst/>
                        <a:latin typeface="Times New Roman" panose="02020603050405020304" pitchFamily="18" charset="0"/>
                        <a:ea typeface="Times New Roman" panose="02020603050405020304" pitchFamily="18" charset="0"/>
                      </a:endParaRPr>
                    </a:p>
                  </a:txBody>
                  <a:tcPr marL="19859" marR="19859" marT="0" marB="0" anchor="ctr">
                    <a:solidFill>
                      <a:schemeClr val="bg1"/>
                    </a:solidFill>
                  </a:tcPr>
                </a:tc>
                <a:tc>
                  <a:txBody>
                    <a:bodyPr/>
                    <a:lstStyle/>
                    <a:p>
                      <a:pPr algn="ctr"/>
                      <a:endParaRPr lang="en-GB" sz="1000">
                        <a:effectLst/>
                        <a:latin typeface="Times New Roman" panose="02020603050405020304" pitchFamily="18" charset="0"/>
                        <a:ea typeface="Times New Roman" panose="02020603050405020304" pitchFamily="18" charset="0"/>
                      </a:endParaRPr>
                    </a:p>
                  </a:txBody>
                  <a:tcPr marL="19859" marR="19859" marT="0" marB="0" anchor="ctr">
                    <a:solidFill>
                      <a:schemeClr val="bg1"/>
                    </a:solidFill>
                  </a:tcPr>
                </a:tc>
                <a:tc>
                  <a:txBody>
                    <a:bodyPr/>
                    <a:lstStyle/>
                    <a:p>
                      <a:pPr algn="ctr"/>
                      <a:endParaRPr lang="en-GB" sz="1000" dirty="0">
                        <a:effectLst/>
                        <a:latin typeface="Times New Roman" panose="02020603050405020304" pitchFamily="18" charset="0"/>
                        <a:ea typeface="Times New Roman" panose="02020603050405020304" pitchFamily="18" charset="0"/>
                      </a:endParaRPr>
                    </a:p>
                  </a:txBody>
                  <a:tcPr marL="19859" marR="19859" marT="0" marB="0">
                    <a:solidFill>
                      <a:schemeClr val="bg1"/>
                    </a:solidFill>
                  </a:tcPr>
                </a:tc>
                <a:tc>
                  <a:txBody>
                    <a:bodyPr/>
                    <a:lstStyle/>
                    <a:p>
                      <a:pPr algn="ctr"/>
                      <a:endParaRPr lang="en-GB" sz="1000">
                        <a:effectLst/>
                        <a:latin typeface="Times New Roman" panose="02020603050405020304" pitchFamily="18" charset="0"/>
                        <a:ea typeface="Times New Roman" panose="02020603050405020304" pitchFamily="18" charset="0"/>
                      </a:endParaRPr>
                    </a:p>
                  </a:txBody>
                  <a:tcPr marL="19859" marR="19859" marT="0" marB="0" anchor="ctr">
                    <a:solidFill>
                      <a:schemeClr val="bg1"/>
                    </a:solidFill>
                  </a:tcPr>
                </a:tc>
                <a:tc>
                  <a:txBody>
                    <a:bodyPr/>
                    <a:lstStyle/>
                    <a:p>
                      <a:pPr algn="ctr"/>
                      <a:endParaRPr lang="en-GB" sz="1000">
                        <a:effectLst/>
                        <a:latin typeface="Times New Roman" panose="02020603050405020304" pitchFamily="18" charset="0"/>
                        <a:ea typeface="Times New Roman" panose="02020603050405020304" pitchFamily="18" charset="0"/>
                      </a:endParaRPr>
                    </a:p>
                  </a:txBody>
                  <a:tcPr marL="19859" marR="19859" marT="0" marB="0" anchor="ctr">
                    <a:solidFill>
                      <a:schemeClr val="bg1"/>
                    </a:solidFill>
                  </a:tcPr>
                </a:tc>
                <a:tc>
                  <a:txBody>
                    <a:bodyPr/>
                    <a:lstStyle/>
                    <a:p>
                      <a:endParaRPr lang="en-GB" sz="1000" dirty="0">
                        <a:effectLst/>
                        <a:latin typeface="Times New Roman" panose="02020603050405020304" pitchFamily="18" charset="0"/>
                        <a:ea typeface="Times New Roman" panose="02020603050405020304" pitchFamily="18" charset="0"/>
                      </a:endParaRPr>
                    </a:p>
                  </a:txBody>
                  <a:tcPr marL="19859" marR="19859" marT="0" marB="0" anchor="ctr">
                    <a:solidFill>
                      <a:schemeClr val="bg1"/>
                    </a:solidFill>
                  </a:tcPr>
                </a:tc>
                <a:tc>
                  <a:txBody>
                    <a:bodyPr/>
                    <a:lstStyle/>
                    <a:p>
                      <a:pPr algn="ctr"/>
                      <a:endParaRPr lang="en-GB" sz="1000">
                        <a:effectLst/>
                        <a:latin typeface="Times New Roman" panose="02020603050405020304" pitchFamily="18" charset="0"/>
                        <a:ea typeface="Times New Roman" panose="02020603050405020304" pitchFamily="18" charset="0"/>
                      </a:endParaRPr>
                    </a:p>
                  </a:txBody>
                  <a:tcPr marL="19859" marR="19859" marT="0" marB="0" anchor="ctr"/>
                </a:tc>
                <a:extLst>
                  <a:ext uri="{0D108BD9-81ED-4DB2-BD59-A6C34878D82A}">
                    <a16:rowId xmlns:a16="http://schemas.microsoft.com/office/drawing/2014/main" val="1981980717"/>
                  </a:ext>
                </a:extLst>
              </a:tr>
              <a:tr h="612000">
                <a:tc vMerge="1">
                  <a:txBody>
                    <a:bodyPr/>
                    <a:lstStyle/>
                    <a:p>
                      <a:pPr algn="ctr"/>
                      <a:endParaRPr lang="en-GB" sz="1200" b="1" dirty="0">
                        <a:effectLst/>
                        <a:latin typeface="Comic Sans MS" panose="030F0702030302020204" pitchFamily="66" charset="0"/>
                        <a:ea typeface="Times New Roman" panose="02020603050405020304" pitchFamily="18" charset="0"/>
                      </a:endParaRPr>
                    </a:p>
                  </a:txBody>
                  <a:tcPr marL="19859" marR="19859" marT="0" marB="0" anchor="ctr">
                    <a:solidFill>
                      <a:schemeClr val="bg1">
                        <a:lumMod val="75000"/>
                      </a:schemeClr>
                    </a:solidFill>
                  </a:tcPr>
                </a:tc>
                <a:tc>
                  <a:txBody>
                    <a:bodyPr/>
                    <a:lstStyle/>
                    <a:p>
                      <a:pPr algn="ctr"/>
                      <a:endParaRPr lang="en-GB" sz="1000" dirty="0">
                        <a:effectLst/>
                        <a:latin typeface="Times New Roman" panose="02020603050405020304" pitchFamily="18" charset="0"/>
                        <a:ea typeface="Times New Roman" panose="02020603050405020304" pitchFamily="18" charset="0"/>
                      </a:endParaRPr>
                    </a:p>
                  </a:txBody>
                  <a:tcPr marL="19859" marR="19859" marT="0" marB="0" anchor="ctr"/>
                </a:tc>
                <a:tc>
                  <a:txBody>
                    <a:bodyPr/>
                    <a:lstStyle/>
                    <a:p>
                      <a:pPr algn="ctr"/>
                      <a:endParaRPr lang="en-GB" sz="1000" dirty="0">
                        <a:effectLst/>
                        <a:latin typeface="Times New Roman" panose="02020603050405020304" pitchFamily="18" charset="0"/>
                        <a:ea typeface="Times New Roman" panose="02020603050405020304" pitchFamily="18" charset="0"/>
                      </a:endParaRPr>
                    </a:p>
                  </a:txBody>
                  <a:tcPr marL="19859" marR="19859" marT="0" marB="0"/>
                </a:tc>
                <a:tc>
                  <a:txBody>
                    <a:bodyPr/>
                    <a:lstStyle/>
                    <a:p>
                      <a:pPr algn="ctr"/>
                      <a:endParaRPr lang="en-GB" sz="1000">
                        <a:effectLst/>
                        <a:latin typeface="Times New Roman" panose="02020603050405020304" pitchFamily="18" charset="0"/>
                        <a:ea typeface="Times New Roman" panose="02020603050405020304" pitchFamily="18" charset="0"/>
                      </a:endParaRPr>
                    </a:p>
                  </a:txBody>
                  <a:tcPr marL="19859" marR="19859" marT="0" marB="0" anchor="ctr"/>
                </a:tc>
                <a:tc>
                  <a:txBody>
                    <a:bodyPr/>
                    <a:lstStyle/>
                    <a:p>
                      <a:pPr algn="ctr"/>
                      <a:endParaRPr lang="en-GB" sz="1000" dirty="0">
                        <a:effectLst/>
                        <a:latin typeface="Times New Roman" panose="02020603050405020304" pitchFamily="18" charset="0"/>
                        <a:ea typeface="Times New Roman" panose="02020603050405020304" pitchFamily="18" charset="0"/>
                      </a:endParaRPr>
                    </a:p>
                  </a:txBody>
                  <a:tcPr marL="19859" marR="19859" marT="0" marB="0" anchor="ctr">
                    <a:solidFill>
                      <a:schemeClr val="bg1"/>
                    </a:solidFill>
                  </a:tcPr>
                </a:tc>
                <a:tc>
                  <a:txBody>
                    <a:bodyPr/>
                    <a:lstStyle/>
                    <a:p>
                      <a:pPr algn="ctr"/>
                      <a:endParaRPr lang="en-GB" sz="1000" dirty="0">
                        <a:effectLst/>
                        <a:latin typeface="Times New Roman" panose="02020603050405020304" pitchFamily="18" charset="0"/>
                        <a:ea typeface="Times New Roman" panose="02020603050405020304" pitchFamily="18" charset="0"/>
                      </a:endParaRPr>
                    </a:p>
                  </a:txBody>
                  <a:tcPr marL="19859" marR="19859" marT="0" marB="0">
                    <a:solidFill>
                      <a:schemeClr val="bg1"/>
                    </a:solidFill>
                  </a:tcPr>
                </a:tc>
                <a:tc>
                  <a:txBody>
                    <a:bodyPr/>
                    <a:lstStyle/>
                    <a:p>
                      <a:pPr algn="ctr"/>
                      <a:endParaRPr lang="en-GB" sz="1000">
                        <a:effectLst/>
                        <a:latin typeface="Times New Roman" panose="02020603050405020304" pitchFamily="18" charset="0"/>
                        <a:ea typeface="Times New Roman" panose="02020603050405020304" pitchFamily="18" charset="0"/>
                      </a:endParaRPr>
                    </a:p>
                  </a:txBody>
                  <a:tcPr marL="19859" marR="19859" marT="0" marB="0" anchor="ctr">
                    <a:solidFill>
                      <a:schemeClr val="bg1"/>
                    </a:solidFill>
                  </a:tcPr>
                </a:tc>
                <a:tc>
                  <a:txBody>
                    <a:bodyPr/>
                    <a:lstStyle/>
                    <a:p>
                      <a:pPr algn="ctr"/>
                      <a:endParaRPr lang="en-GB" sz="1000">
                        <a:effectLst/>
                        <a:latin typeface="Times New Roman" panose="02020603050405020304" pitchFamily="18" charset="0"/>
                        <a:ea typeface="Times New Roman" panose="02020603050405020304" pitchFamily="18" charset="0"/>
                      </a:endParaRPr>
                    </a:p>
                  </a:txBody>
                  <a:tcPr marL="19859" marR="19859" marT="0" marB="0" anchor="ctr">
                    <a:solidFill>
                      <a:schemeClr val="bg1"/>
                    </a:solidFill>
                  </a:tcPr>
                </a:tc>
                <a:tc>
                  <a:txBody>
                    <a:bodyPr/>
                    <a:lstStyle/>
                    <a:p>
                      <a:pPr algn="ctr"/>
                      <a:endParaRPr lang="en-GB" sz="1000" dirty="0">
                        <a:effectLst/>
                        <a:latin typeface="Times New Roman" panose="02020603050405020304" pitchFamily="18" charset="0"/>
                        <a:ea typeface="Times New Roman" panose="02020603050405020304" pitchFamily="18" charset="0"/>
                      </a:endParaRPr>
                    </a:p>
                  </a:txBody>
                  <a:tcPr marL="19859" marR="19859" marT="0" marB="0">
                    <a:solidFill>
                      <a:schemeClr val="bg1"/>
                    </a:solidFill>
                  </a:tcPr>
                </a:tc>
                <a:tc>
                  <a:txBody>
                    <a:bodyPr/>
                    <a:lstStyle/>
                    <a:p>
                      <a:pPr algn="ctr"/>
                      <a:endParaRPr lang="en-GB" sz="1000">
                        <a:effectLst/>
                        <a:latin typeface="Times New Roman" panose="02020603050405020304" pitchFamily="18" charset="0"/>
                        <a:ea typeface="Times New Roman" panose="02020603050405020304" pitchFamily="18" charset="0"/>
                      </a:endParaRPr>
                    </a:p>
                  </a:txBody>
                  <a:tcPr marL="19859" marR="19859" marT="0" marB="0" anchor="ctr">
                    <a:solidFill>
                      <a:schemeClr val="bg1"/>
                    </a:solidFill>
                  </a:tcPr>
                </a:tc>
                <a:tc>
                  <a:txBody>
                    <a:bodyPr/>
                    <a:lstStyle/>
                    <a:p>
                      <a:pPr algn="ctr"/>
                      <a:endParaRPr lang="en-GB" sz="1000">
                        <a:effectLst/>
                        <a:latin typeface="Times New Roman" panose="02020603050405020304" pitchFamily="18" charset="0"/>
                        <a:ea typeface="Times New Roman" panose="02020603050405020304" pitchFamily="18" charset="0"/>
                      </a:endParaRPr>
                    </a:p>
                  </a:txBody>
                  <a:tcPr marL="19859" marR="19859" marT="0" marB="0" anchor="ctr">
                    <a:solidFill>
                      <a:schemeClr val="bg1"/>
                    </a:solidFill>
                  </a:tcPr>
                </a:tc>
                <a:tc>
                  <a:txBody>
                    <a:bodyPr/>
                    <a:lstStyle/>
                    <a:p>
                      <a:pPr algn="ctr"/>
                      <a:endParaRPr lang="en-GB" sz="1000" dirty="0">
                        <a:effectLst/>
                        <a:latin typeface="Times New Roman" panose="02020603050405020304" pitchFamily="18" charset="0"/>
                        <a:ea typeface="Times New Roman" panose="02020603050405020304" pitchFamily="18" charset="0"/>
                      </a:endParaRPr>
                    </a:p>
                  </a:txBody>
                  <a:tcPr marL="19859" marR="19859" marT="0" marB="0" anchor="ctr">
                    <a:solidFill>
                      <a:schemeClr val="bg1"/>
                    </a:solidFill>
                  </a:tcPr>
                </a:tc>
                <a:tc>
                  <a:txBody>
                    <a:bodyPr/>
                    <a:lstStyle/>
                    <a:p>
                      <a:pPr algn="ctr"/>
                      <a:endParaRPr lang="en-GB" sz="1000">
                        <a:effectLst/>
                        <a:latin typeface="Times New Roman" panose="02020603050405020304" pitchFamily="18" charset="0"/>
                        <a:ea typeface="Times New Roman" panose="02020603050405020304" pitchFamily="18" charset="0"/>
                      </a:endParaRPr>
                    </a:p>
                  </a:txBody>
                  <a:tcPr marL="19859" marR="19859" marT="0" marB="0" anchor="ctr">
                    <a:solidFill>
                      <a:schemeClr val="bg1"/>
                    </a:solidFill>
                  </a:tcPr>
                </a:tc>
                <a:tc>
                  <a:txBody>
                    <a:bodyPr/>
                    <a:lstStyle/>
                    <a:p>
                      <a:pPr algn="ctr"/>
                      <a:endParaRPr lang="en-GB" sz="1000">
                        <a:effectLst/>
                        <a:latin typeface="Times New Roman" panose="02020603050405020304" pitchFamily="18" charset="0"/>
                        <a:ea typeface="Times New Roman" panose="02020603050405020304" pitchFamily="18" charset="0"/>
                      </a:endParaRPr>
                    </a:p>
                  </a:txBody>
                  <a:tcPr marL="19859" marR="19859" marT="0" marB="0" anchor="ctr">
                    <a:solidFill>
                      <a:schemeClr val="bg1"/>
                    </a:solidFill>
                  </a:tcPr>
                </a:tc>
                <a:tc>
                  <a:txBody>
                    <a:bodyPr/>
                    <a:lstStyle/>
                    <a:p>
                      <a:pPr algn="ctr"/>
                      <a:endParaRPr lang="en-GB" sz="1000" dirty="0">
                        <a:effectLst/>
                        <a:latin typeface="Times New Roman" panose="02020603050405020304" pitchFamily="18" charset="0"/>
                        <a:ea typeface="Times New Roman" panose="02020603050405020304" pitchFamily="18" charset="0"/>
                      </a:endParaRPr>
                    </a:p>
                  </a:txBody>
                  <a:tcPr marL="19859" marR="19859" marT="0" marB="0">
                    <a:solidFill>
                      <a:schemeClr val="bg1"/>
                    </a:solidFill>
                  </a:tcPr>
                </a:tc>
                <a:tc>
                  <a:txBody>
                    <a:bodyPr/>
                    <a:lstStyle/>
                    <a:p>
                      <a:pPr algn="ctr"/>
                      <a:endParaRPr lang="en-GB" sz="1000">
                        <a:effectLst/>
                        <a:latin typeface="Times New Roman" panose="02020603050405020304" pitchFamily="18" charset="0"/>
                        <a:ea typeface="Times New Roman" panose="02020603050405020304" pitchFamily="18" charset="0"/>
                      </a:endParaRPr>
                    </a:p>
                  </a:txBody>
                  <a:tcPr marL="19859" marR="19859" marT="0" marB="0" anchor="ctr">
                    <a:solidFill>
                      <a:schemeClr val="bg1"/>
                    </a:solidFill>
                  </a:tcPr>
                </a:tc>
                <a:tc>
                  <a:txBody>
                    <a:bodyPr/>
                    <a:lstStyle/>
                    <a:p>
                      <a:pPr algn="ctr"/>
                      <a:endParaRPr lang="en-GB" sz="1000">
                        <a:effectLst/>
                        <a:latin typeface="Times New Roman" panose="02020603050405020304" pitchFamily="18" charset="0"/>
                        <a:ea typeface="Times New Roman" panose="02020603050405020304" pitchFamily="18" charset="0"/>
                      </a:endParaRPr>
                    </a:p>
                  </a:txBody>
                  <a:tcPr marL="19859" marR="19859" marT="0" marB="0" anchor="ctr">
                    <a:solidFill>
                      <a:schemeClr val="bg1"/>
                    </a:solidFill>
                  </a:tcPr>
                </a:tc>
                <a:tc>
                  <a:txBody>
                    <a:bodyPr/>
                    <a:lstStyle/>
                    <a:p>
                      <a:endParaRPr lang="en-GB" sz="1000" dirty="0">
                        <a:effectLst/>
                        <a:latin typeface="Times New Roman" panose="02020603050405020304" pitchFamily="18" charset="0"/>
                        <a:ea typeface="Times New Roman" panose="02020603050405020304" pitchFamily="18" charset="0"/>
                      </a:endParaRPr>
                    </a:p>
                  </a:txBody>
                  <a:tcPr marL="19859" marR="19859" marT="0" marB="0" anchor="ctr">
                    <a:solidFill>
                      <a:schemeClr val="bg1"/>
                    </a:solidFill>
                  </a:tcPr>
                </a:tc>
                <a:tc>
                  <a:txBody>
                    <a:bodyPr/>
                    <a:lstStyle/>
                    <a:p>
                      <a:pPr algn="ctr"/>
                      <a:endParaRPr lang="en-GB" sz="1000" dirty="0">
                        <a:effectLst/>
                        <a:latin typeface="Times New Roman" panose="02020603050405020304" pitchFamily="18" charset="0"/>
                        <a:ea typeface="Times New Roman" panose="02020603050405020304" pitchFamily="18" charset="0"/>
                      </a:endParaRPr>
                    </a:p>
                  </a:txBody>
                  <a:tcPr marL="19859" marR="19859" marT="0" marB="0" anchor="ctr"/>
                </a:tc>
                <a:extLst>
                  <a:ext uri="{0D108BD9-81ED-4DB2-BD59-A6C34878D82A}">
                    <a16:rowId xmlns:a16="http://schemas.microsoft.com/office/drawing/2014/main" val="4201492866"/>
                  </a:ext>
                </a:extLst>
              </a:tr>
              <a:tr h="612000">
                <a:tc rowSpan="2">
                  <a:txBody>
                    <a:bodyPr/>
                    <a:lstStyle/>
                    <a:p>
                      <a:pPr algn="ctr"/>
                      <a:r>
                        <a:rPr lang="en-GB" sz="1200" b="1" dirty="0">
                          <a:effectLst/>
                          <a:latin typeface="Comic Sans MS" panose="030F0702030302020204" pitchFamily="66" charset="0"/>
                        </a:rPr>
                        <a:t> </a:t>
                      </a:r>
                    </a:p>
                    <a:p>
                      <a:pPr algn="ctr"/>
                      <a:r>
                        <a:rPr lang="en-GB" sz="1200" b="1" dirty="0">
                          <a:effectLst/>
                          <a:latin typeface="Comic Sans MS" panose="030F0702030302020204" pitchFamily="66" charset="0"/>
                        </a:rPr>
                        <a:t>Monday</a:t>
                      </a:r>
                    </a:p>
                    <a:p>
                      <a:pPr algn="ctr"/>
                      <a:r>
                        <a:rPr lang="en-GB" sz="1200" b="1" dirty="0">
                          <a:effectLst/>
                          <a:latin typeface="Comic Sans MS" panose="030F0702030302020204" pitchFamily="66" charset="0"/>
                        </a:rPr>
                        <a:t> </a:t>
                      </a:r>
                      <a:endParaRPr lang="en-GB" sz="1200" b="1" dirty="0">
                        <a:effectLst/>
                        <a:latin typeface="Comic Sans MS" panose="030F0702030302020204" pitchFamily="66" charset="0"/>
                        <a:ea typeface="Times New Roman" panose="02020603050405020304" pitchFamily="18" charset="0"/>
                      </a:endParaRPr>
                    </a:p>
                  </a:txBody>
                  <a:tcPr marL="19859" marR="19859" marT="0" marB="0" anchor="ctr">
                    <a:solidFill>
                      <a:schemeClr val="accent6">
                        <a:lumMod val="20000"/>
                        <a:lumOff val="80000"/>
                      </a:schemeClr>
                    </a:solidFill>
                  </a:tcPr>
                </a:tc>
                <a:tc>
                  <a:txBody>
                    <a:bodyPr/>
                    <a:lstStyle/>
                    <a:p>
                      <a:pPr algn="ctr"/>
                      <a:r>
                        <a:rPr lang="en-GB" sz="900">
                          <a:effectLst/>
                        </a:rPr>
                        <a:t> </a:t>
                      </a:r>
                      <a:endParaRPr lang="en-GB" sz="1000">
                        <a:effectLst/>
                        <a:latin typeface="Times New Roman" panose="02020603050405020304" pitchFamily="18" charset="0"/>
                        <a:ea typeface="Times New Roman" panose="02020603050405020304" pitchFamily="18" charset="0"/>
                      </a:endParaRPr>
                    </a:p>
                  </a:txBody>
                  <a:tcPr marL="19859" marR="19859" marT="0" marB="0" anchor="ctr"/>
                </a:tc>
                <a:tc>
                  <a:txBody>
                    <a:bodyPr/>
                    <a:lstStyle/>
                    <a:p>
                      <a:endParaRPr lang="en-GB" sz="900" dirty="0">
                        <a:effectLst/>
                        <a:latin typeface="Times New Roman" panose="02020603050405020304" pitchFamily="18" charset="0"/>
                        <a:ea typeface="Times New Roman" panose="02020603050405020304" pitchFamily="18" charset="0"/>
                      </a:endParaRPr>
                    </a:p>
                  </a:txBody>
                  <a:tcPr marL="19859" marR="19859" marT="0" marB="0">
                    <a:solidFill>
                      <a:schemeClr val="bg1"/>
                    </a:solidFill>
                  </a:tcPr>
                </a:tc>
                <a:tc>
                  <a:txBody>
                    <a:bodyPr/>
                    <a:lstStyle/>
                    <a:p>
                      <a:r>
                        <a:rPr lang="en-GB" sz="900">
                          <a:effectLst/>
                        </a:rPr>
                        <a:t> </a:t>
                      </a:r>
                      <a:endParaRPr lang="en-GB" sz="1000">
                        <a:effectLst/>
                        <a:latin typeface="Times New Roman" panose="02020603050405020304" pitchFamily="18" charset="0"/>
                        <a:ea typeface="Times New Roman" panose="02020603050405020304" pitchFamily="18" charset="0"/>
                      </a:endParaRPr>
                    </a:p>
                  </a:txBody>
                  <a:tcPr marL="19859" marR="19859" marT="0" marB="0" anchor="ctr"/>
                </a:tc>
                <a:tc>
                  <a:txBody>
                    <a:bodyPr/>
                    <a:lstStyle/>
                    <a:p>
                      <a:pPr algn="ctr"/>
                      <a:r>
                        <a:rPr lang="en-GB" sz="900">
                          <a:effectLst/>
                        </a:rPr>
                        <a:t> </a:t>
                      </a:r>
                      <a:endParaRPr lang="en-GB" sz="1000">
                        <a:effectLst/>
                        <a:latin typeface="Times New Roman" panose="02020603050405020304" pitchFamily="18" charset="0"/>
                        <a:ea typeface="Times New Roman" panose="02020603050405020304" pitchFamily="18" charset="0"/>
                      </a:endParaRPr>
                    </a:p>
                  </a:txBody>
                  <a:tcPr marL="19859" marR="19859" marT="0" marB="0" anchor="ctr">
                    <a:solidFill>
                      <a:schemeClr val="bg1"/>
                    </a:solidFill>
                  </a:tcPr>
                </a:tc>
                <a:tc>
                  <a:txBody>
                    <a:bodyPr/>
                    <a:lstStyle/>
                    <a:p>
                      <a:endParaRPr lang="en-GB" sz="900" dirty="0">
                        <a:effectLst/>
                        <a:latin typeface="Times New Roman" panose="02020603050405020304" pitchFamily="18" charset="0"/>
                        <a:ea typeface="Times New Roman" panose="02020603050405020304" pitchFamily="18" charset="0"/>
                      </a:endParaRPr>
                    </a:p>
                  </a:txBody>
                  <a:tcPr marL="19859" marR="19859" marT="0" marB="0">
                    <a:solidFill>
                      <a:schemeClr val="bg1"/>
                    </a:solidFill>
                  </a:tcPr>
                </a:tc>
                <a:tc>
                  <a:txBody>
                    <a:bodyPr/>
                    <a:lstStyle/>
                    <a:p>
                      <a:endParaRPr lang="en-GB" sz="1000">
                        <a:effectLst/>
                        <a:latin typeface="Times New Roman" panose="02020603050405020304" pitchFamily="18" charset="0"/>
                        <a:ea typeface="Times New Roman" panose="02020603050405020304" pitchFamily="18" charset="0"/>
                      </a:endParaRPr>
                    </a:p>
                  </a:txBody>
                  <a:tcPr marL="19859" marR="19859" marT="0" marB="0" anchor="ctr">
                    <a:solidFill>
                      <a:schemeClr val="bg1"/>
                    </a:solidFill>
                  </a:tcPr>
                </a:tc>
                <a:tc>
                  <a:txBody>
                    <a:bodyPr/>
                    <a:lstStyle/>
                    <a:p>
                      <a:endParaRPr lang="en-GB" sz="1000">
                        <a:effectLst/>
                        <a:latin typeface="Times New Roman" panose="02020603050405020304" pitchFamily="18" charset="0"/>
                        <a:ea typeface="Times New Roman" panose="02020603050405020304" pitchFamily="18" charset="0"/>
                      </a:endParaRPr>
                    </a:p>
                  </a:txBody>
                  <a:tcPr marL="19859" marR="19859" marT="0" marB="0" anchor="ctr">
                    <a:solidFill>
                      <a:schemeClr val="bg1"/>
                    </a:solidFill>
                  </a:tcPr>
                </a:tc>
                <a:tc>
                  <a:txBody>
                    <a:bodyPr/>
                    <a:lstStyle/>
                    <a:p>
                      <a:endParaRPr lang="en-GB" sz="1000" dirty="0">
                        <a:effectLst/>
                        <a:latin typeface="Times New Roman" panose="02020603050405020304" pitchFamily="18" charset="0"/>
                        <a:ea typeface="Times New Roman" panose="02020603050405020304" pitchFamily="18" charset="0"/>
                      </a:endParaRPr>
                    </a:p>
                  </a:txBody>
                  <a:tcPr marL="19859" marR="19859" marT="0" marB="0">
                    <a:solidFill>
                      <a:schemeClr val="bg1"/>
                    </a:solidFill>
                  </a:tcPr>
                </a:tc>
                <a:tc>
                  <a:txBody>
                    <a:bodyPr/>
                    <a:lstStyle/>
                    <a:p>
                      <a:endParaRPr lang="en-GB" sz="1000">
                        <a:effectLst/>
                        <a:latin typeface="Times New Roman" panose="02020603050405020304" pitchFamily="18" charset="0"/>
                        <a:ea typeface="Times New Roman" panose="02020603050405020304" pitchFamily="18" charset="0"/>
                      </a:endParaRPr>
                    </a:p>
                  </a:txBody>
                  <a:tcPr marL="19859" marR="19859" marT="0" marB="0" anchor="ctr">
                    <a:solidFill>
                      <a:schemeClr val="bg1"/>
                    </a:solidFill>
                  </a:tcPr>
                </a:tc>
                <a:tc>
                  <a:txBody>
                    <a:bodyPr/>
                    <a:lstStyle/>
                    <a:p>
                      <a:endParaRPr lang="en-GB" sz="1000">
                        <a:effectLst/>
                        <a:latin typeface="Times New Roman" panose="02020603050405020304" pitchFamily="18" charset="0"/>
                        <a:ea typeface="Times New Roman" panose="02020603050405020304" pitchFamily="18" charset="0"/>
                      </a:endParaRPr>
                    </a:p>
                  </a:txBody>
                  <a:tcPr marL="19859" marR="19859" marT="0" marB="0" anchor="ctr">
                    <a:solidFill>
                      <a:schemeClr val="bg1"/>
                    </a:solidFill>
                  </a:tcPr>
                </a:tc>
                <a:tc>
                  <a:txBody>
                    <a:bodyPr/>
                    <a:lstStyle/>
                    <a:p>
                      <a:endParaRPr lang="en-GB" sz="1000" dirty="0">
                        <a:effectLst/>
                        <a:latin typeface="Times New Roman" panose="02020603050405020304" pitchFamily="18" charset="0"/>
                        <a:ea typeface="Times New Roman" panose="02020603050405020304" pitchFamily="18" charset="0"/>
                      </a:endParaRPr>
                    </a:p>
                  </a:txBody>
                  <a:tcPr marL="19859" marR="19859" marT="0" marB="0" anchor="ctr">
                    <a:solidFill>
                      <a:schemeClr val="bg1"/>
                    </a:solidFill>
                  </a:tcPr>
                </a:tc>
                <a:tc>
                  <a:txBody>
                    <a:bodyPr/>
                    <a:lstStyle/>
                    <a:p>
                      <a:endParaRPr lang="en-GB" sz="1000">
                        <a:effectLst/>
                        <a:latin typeface="Times New Roman" panose="02020603050405020304" pitchFamily="18" charset="0"/>
                        <a:ea typeface="Times New Roman" panose="02020603050405020304" pitchFamily="18" charset="0"/>
                      </a:endParaRPr>
                    </a:p>
                  </a:txBody>
                  <a:tcPr marL="19859" marR="19859" marT="0" marB="0" anchor="ctr">
                    <a:solidFill>
                      <a:schemeClr val="bg1"/>
                    </a:solidFill>
                  </a:tcPr>
                </a:tc>
                <a:tc>
                  <a:txBody>
                    <a:bodyPr/>
                    <a:lstStyle/>
                    <a:p>
                      <a:endParaRPr lang="en-GB" sz="1000">
                        <a:effectLst/>
                        <a:latin typeface="Times New Roman" panose="02020603050405020304" pitchFamily="18" charset="0"/>
                        <a:ea typeface="Times New Roman" panose="02020603050405020304" pitchFamily="18" charset="0"/>
                      </a:endParaRPr>
                    </a:p>
                  </a:txBody>
                  <a:tcPr marL="19859" marR="19859" marT="0" marB="0" anchor="ctr">
                    <a:solidFill>
                      <a:schemeClr val="bg1"/>
                    </a:solidFill>
                  </a:tcPr>
                </a:tc>
                <a:tc>
                  <a:txBody>
                    <a:bodyPr/>
                    <a:lstStyle/>
                    <a:p>
                      <a:endParaRPr lang="en-GB" sz="1000" dirty="0">
                        <a:effectLst/>
                        <a:latin typeface="Times New Roman" panose="02020603050405020304" pitchFamily="18" charset="0"/>
                        <a:ea typeface="Times New Roman" panose="02020603050405020304" pitchFamily="18" charset="0"/>
                      </a:endParaRPr>
                    </a:p>
                  </a:txBody>
                  <a:tcPr marL="19859" marR="19859" marT="0" marB="0">
                    <a:solidFill>
                      <a:schemeClr val="bg1"/>
                    </a:solidFill>
                  </a:tcPr>
                </a:tc>
                <a:tc>
                  <a:txBody>
                    <a:bodyPr/>
                    <a:lstStyle/>
                    <a:p>
                      <a:endParaRPr lang="en-GB" sz="1000">
                        <a:effectLst/>
                        <a:latin typeface="Times New Roman" panose="02020603050405020304" pitchFamily="18" charset="0"/>
                        <a:ea typeface="Times New Roman" panose="02020603050405020304" pitchFamily="18" charset="0"/>
                      </a:endParaRPr>
                    </a:p>
                  </a:txBody>
                  <a:tcPr marL="19859" marR="19859" marT="0" marB="0" anchor="ctr">
                    <a:solidFill>
                      <a:schemeClr val="bg1"/>
                    </a:solidFill>
                  </a:tcPr>
                </a:tc>
                <a:tc>
                  <a:txBody>
                    <a:bodyPr/>
                    <a:lstStyle/>
                    <a:p>
                      <a:endParaRPr lang="en-GB" sz="1000">
                        <a:effectLst/>
                        <a:latin typeface="Times New Roman" panose="02020603050405020304" pitchFamily="18" charset="0"/>
                        <a:ea typeface="Times New Roman" panose="02020603050405020304" pitchFamily="18" charset="0"/>
                      </a:endParaRPr>
                    </a:p>
                  </a:txBody>
                  <a:tcPr marL="19859" marR="19859" marT="0" marB="0" anchor="ctr">
                    <a:solidFill>
                      <a:schemeClr val="bg1"/>
                    </a:solidFill>
                  </a:tcPr>
                </a:tc>
                <a:tc>
                  <a:txBody>
                    <a:bodyPr/>
                    <a:lstStyle/>
                    <a:p>
                      <a:endParaRPr lang="en-GB" sz="1000" dirty="0">
                        <a:effectLst/>
                        <a:latin typeface="Times New Roman" panose="02020603050405020304" pitchFamily="18" charset="0"/>
                        <a:ea typeface="Times New Roman" panose="02020603050405020304" pitchFamily="18" charset="0"/>
                      </a:endParaRPr>
                    </a:p>
                  </a:txBody>
                  <a:tcPr marL="19859" marR="19859" marT="0" marB="0" anchor="ctr">
                    <a:solidFill>
                      <a:schemeClr val="bg1"/>
                    </a:solidFill>
                  </a:tcPr>
                </a:tc>
                <a:tc>
                  <a:txBody>
                    <a:bodyPr/>
                    <a:lstStyle/>
                    <a:p>
                      <a:pPr algn="ctr"/>
                      <a:endParaRPr lang="en-GB" sz="1000" dirty="0">
                        <a:effectLst/>
                        <a:latin typeface="Times New Roman" panose="02020603050405020304" pitchFamily="18" charset="0"/>
                        <a:ea typeface="Times New Roman" panose="02020603050405020304" pitchFamily="18" charset="0"/>
                      </a:endParaRPr>
                    </a:p>
                  </a:txBody>
                  <a:tcPr marL="19859" marR="19859" marT="0" marB="0" anchor="ctr"/>
                </a:tc>
                <a:extLst>
                  <a:ext uri="{0D108BD9-81ED-4DB2-BD59-A6C34878D82A}">
                    <a16:rowId xmlns:a16="http://schemas.microsoft.com/office/drawing/2014/main" val="4239038095"/>
                  </a:ext>
                </a:extLst>
              </a:tr>
              <a:tr h="612000">
                <a:tc vMerge="1">
                  <a:txBody>
                    <a:bodyPr/>
                    <a:lstStyle/>
                    <a:p>
                      <a:endParaRPr lang="en-GB"/>
                    </a:p>
                  </a:txBody>
                  <a:tcPr/>
                </a:tc>
                <a:tc>
                  <a:txBody>
                    <a:bodyPr/>
                    <a:lstStyle/>
                    <a:p>
                      <a:pPr algn="ctr"/>
                      <a:r>
                        <a:rPr lang="en-GB" sz="900">
                          <a:effectLst/>
                        </a:rPr>
                        <a:t> </a:t>
                      </a:r>
                      <a:endParaRPr lang="en-GB" sz="1000">
                        <a:effectLst/>
                        <a:latin typeface="Times New Roman" panose="02020603050405020304" pitchFamily="18" charset="0"/>
                        <a:ea typeface="Times New Roman" panose="02020603050405020304" pitchFamily="18" charset="0"/>
                      </a:endParaRPr>
                    </a:p>
                  </a:txBody>
                  <a:tcPr marL="19859" marR="19859" marT="0" marB="0"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sz="900" dirty="0">
                        <a:effectLst/>
                        <a:latin typeface="Times New Roman" panose="02020603050405020304" pitchFamily="18" charset="0"/>
                        <a:ea typeface="Times New Roman" panose="02020603050405020304" pitchFamily="18" charset="0"/>
                      </a:endParaRPr>
                    </a:p>
                  </a:txBody>
                  <a:tcPr marL="19859" marR="19859" marT="0" marB="0">
                    <a:solidFill>
                      <a:schemeClr val="bg1"/>
                    </a:solidFill>
                  </a:tcPr>
                </a:tc>
                <a:tc>
                  <a:txBody>
                    <a:bodyPr/>
                    <a:lstStyle/>
                    <a:p>
                      <a:r>
                        <a:rPr lang="en-GB" sz="900">
                          <a:effectLst/>
                        </a:rPr>
                        <a:t> </a:t>
                      </a:r>
                      <a:endParaRPr lang="en-GB" sz="1000">
                        <a:effectLst/>
                        <a:latin typeface="Times New Roman" panose="02020603050405020304" pitchFamily="18" charset="0"/>
                        <a:ea typeface="Times New Roman" panose="02020603050405020304" pitchFamily="18" charset="0"/>
                      </a:endParaRPr>
                    </a:p>
                  </a:txBody>
                  <a:tcPr marL="19859" marR="19859" marT="0" marB="0" anchor="ctr"/>
                </a:tc>
                <a:tc>
                  <a:txBody>
                    <a:bodyPr/>
                    <a:lstStyle/>
                    <a:p>
                      <a:pPr algn="ctr"/>
                      <a:r>
                        <a:rPr lang="en-GB" sz="900">
                          <a:effectLst/>
                        </a:rPr>
                        <a:t> </a:t>
                      </a:r>
                      <a:endParaRPr lang="en-GB" sz="1000">
                        <a:effectLst/>
                        <a:latin typeface="Times New Roman" panose="02020603050405020304" pitchFamily="18" charset="0"/>
                        <a:ea typeface="Times New Roman" panose="02020603050405020304" pitchFamily="18" charset="0"/>
                      </a:endParaRPr>
                    </a:p>
                  </a:txBody>
                  <a:tcPr marL="19859" marR="19859" marT="0" marB="0" anchor="ctr">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sz="900" dirty="0">
                        <a:effectLst/>
                        <a:latin typeface="Times New Roman" panose="02020603050405020304" pitchFamily="18" charset="0"/>
                        <a:ea typeface="Times New Roman" panose="02020603050405020304" pitchFamily="18" charset="0"/>
                      </a:endParaRPr>
                    </a:p>
                  </a:txBody>
                  <a:tcPr marL="19859" marR="19859" marT="0" marB="0">
                    <a:solidFill>
                      <a:schemeClr val="bg1"/>
                    </a:solidFill>
                  </a:tcPr>
                </a:tc>
                <a:tc>
                  <a:txBody>
                    <a:bodyPr/>
                    <a:lstStyle/>
                    <a:p>
                      <a:endParaRPr lang="en-GB" sz="1000">
                        <a:effectLst/>
                        <a:latin typeface="Times New Roman" panose="02020603050405020304" pitchFamily="18" charset="0"/>
                        <a:ea typeface="Times New Roman" panose="02020603050405020304" pitchFamily="18" charset="0"/>
                      </a:endParaRPr>
                    </a:p>
                  </a:txBody>
                  <a:tcPr marL="19859" marR="19859" marT="0" marB="0" anchor="ctr">
                    <a:solidFill>
                      <a:schemeClr val="bg1"/>
                    </a:solidFill>
                  </a:tcPr>
                </a:tc>
                <a:tc>
                  <a:txBody>
                    <a:bodyPr/>
                    <a:lstStyle/>
                    <a:p>
                      <a:endParaRPr lang="en-GB" sz="1000">
                        <a:effectLst/>
                        <a:latin typeface="Times New Roman" panose="02020603050405020304" pitchFamily="18" charset="0"/>
                        <a:ea typeface="Times New Roman" panose="02020603050405020304" pitchFamily="18" charset="0"/>
                      </a:endParaRPr>
                    </a:p>
                  </a:txBody>
                  <a:tcPr marL="19859" marR="19859" marT="0" marB="0" anchor="ctr">
                    <a:solidFill>
                      <a:schemeClr val="bg1"/>
                    </a:solidFill>
                  </a:tcPr>
                </a:tc>
                <a:tc>
                  <a:txBody>
                    <a:bodyPr/>
                    <a:lstStyle/>
                    <a:p>
                      <a:endParaRPr lang="en-GB" sz="1000">
                        <a:effectLst/>
                        <a:latin typeface="Times New Roman" panose="02020603050405020304" pitchFamily="18" charset="0"/>
                        <a:ea typeface="Times New Roman" panose="02020603050405020304" pitchFamily="18" charset="0"/>
                      </a:endParaRPr>
                    </a:p>
                  </a:txBody>
                  <a:tcPr marL="19859" marR="19859" marT="0" marB="0">
                    <a:solidFill>
                      <a:schemeClr val="bg1"/>
                    </a:solidFill>
                  </a:tcPr>
                </a:tc>
                <a:tc>
                  <a:txBody>
                    <a:bodyPr/>
                    <a:lstStyle/>
                    <a:p>
                      <a:endParaRPr lang="en-GB" sz="1000">
                        <a:effectLst/>
                        <a:latin typeface="Times New Roman" panose="02020603050405020304" pitchFamily="18" charset="0"/>
                        <a:ea typeface="Times New Roman" panose="02020603050405020304" pitchFamily="18" charset="0"/>
                      </a:endParaRPr>
                    </a:p>
                  </a:txBody>
                  <a:tcPr marL="19859" marR="19859" marT="0" marB="0" anchor="ctr">
                    <a:solidFill>
                      <a:schemeClr val="bg1"/>
                    </a:solidFill>
                  </a:tcPr>
                </a:tc>
                <a:tc>
                  <a:txBody>
                    <a:bodyPr/>
                    <a:lstStyle/>
                    <a:p>
                      <a:endParaRPr lang="en-GB" sz="1000">
                        <a:effectLst/>
                        <a:latin typeface="Times New Roman" panose="02020603050405020304" pitchFamily="18" charset="0"/>
                        <a:ea typeface="Times New Roman" panose="02020603050405020304" pitchFamily="18" charset="0"/>
                      </a:endParaRPr>
                    </a:p>
                  </a:txBody>
                  <a:tcPr marL="19859" marR="19859" marT="0" marB="0" anchor="ctr">
                    <a:solidFill>
                      <a:schemeClr val="bg1"/>
                    </a:solidFill>
                  </a:tcPr>
                </a:tc>
                <a:tc>
                  <a:txBody>
                    <a:bodyPr/>
                    <a:lstStyle/>
                    <a:p>
                      <a:endParaRPr lang="en-GB" sz="1000" dirty="0">
                        <a:effectLst/>
                        <a:latin typeface="Times New Roman" panose="02020603050405020304" pitchFamily="18" charset="0"/>
                        <a:ea typeface="Times New Roman" panose="02020603050405020304" pitchFamily="18" charset="0"/>
                      </a:endParaRPr>
                    </a:p>
                  </a:txBody>
                  <a:tcPr marL="19859" marR="19859" marT="0" marB="0">
                    <a:solidFill>
                      <a:schemeClr val="bg1"/>
                    </a:solidFill>
                  </a:tcPr>
                </a:tc>
                <a:tc>
                  <a:txBody>
                    <a:bodyPr/>
                    <a:lstStyle/>
                    <a:p>
                      <a:endParaRPr lang="en-GB" sz="1000">
                        <a:effectLst/>
                        <a:latin typeface="Times New Roman" panose="02020603050405020304" pitchFamily="18" charset="0"/>
                        <a:ea typeface="Times New Roman" panose="02020603050405020304" pitchFamily="18" charset="0"/>
                      </a:endParaRPr>
                    </a:p>
                  </a:txBody>
                  <a:tcPr marL="19859" marR="19859" marT="0" marB="0" anchor="ctr">
                    <a:solidFill>
                      <a:schemeClr val="bg1"/>
                    </a:solidFill>
                  </a:tcPr>
                </a:tc>
                <a:tc>
                  <a:txBody>
                    <a:bodyPr/>
                    <a:lstStyle/>
                    <a:p>
                      <a:endParaRPr lang="en-GB" sz="1000" dirty="0">
                        <a:effectLst/>
                        <a:latin typeface="Times New Roman" panose="02020603050405020304" pitchFamily="18" charset="0"/>
                        <a:ea typeface="Times New Roman" panose="02020603050405020304" pitchFamily="18" charset="0"/>
                      </a:endParaRPr>
                    </a:p>
                  </a:txBody>
                  <a:tcPr marL="19859" marR="19859" marT="0" marB="0" anchor="ctr">
                    <a:solidFill>
                      <a:schemeClr val="bg1"/>
                    </a:solidFill>
                  </a:tcPr>
                </a:tc>
                <a:tc>
                  <a:txBody>
                    <a:bodyPr/>
                    <a:lstStyle/>
                    <a:p>
                      <a:endParaRPr lang="en-GB" sz="1000" dirty="0">
                        <a:effectLst/>
                        <a:latin typeface="Times New Roman" panose="02020603050405020304" pitchFamily="18" charset="0"/>
                        <a:ea typeface="Times New Roman" panose="02020603050405020304" pitchFamily="18" charset="0"/>
                      </a:endParaRPr>
                    </a:p>
                  </a:txBody>
                  <a:tcPr marL="19859" marR="19859" marT="0" marB="0">
                    <a:solidFill>
                      <a:schemeClr val="bg1"/>
                    </a:solidFill>
                  </a:tcPr>
                </a:tc>
                <a:tc>
                  <a:txBody>
                    <a:bodyPr/>
                    <a:lstStyle/>
                    <a:p>
                      <a:endParaRPr lang="en-GB" sz="1000">
                        <a:effectLst/>
                        <a:latin typeface="Times New Roman" panose="02020603050405020304" pitchFamily="18" charset="0"/>
                        <a:ea typeface="Times New Roman" panose="02020603050405020304" pitchFamily="18" charset="0"/>
                      </a:endParaRPr>
                    </a:p>
                  </a:txBody>
                  <a:tcPr marL="19859" marR="19859" marT="0" marB="0" anchor="ctr">
                    <a:solidFill>
                      <a:schemeClr val="bg1"/>
                    </a:solidFill>
                  </a:tcPr>
                </a:tc>
                <a:tc>
                  <a:txBody>
                    <a:bodyPr/>
                    <a:lstStyle/>
                    <a:p>
                      <a:endParaRPr lang="en-GB" sz="1000">
                        <a:effectLst/>
                        <a:latin typeface="Times New Roman" panose="02020603050405020304" pitchFamily="18" charset="0"/>
                        <a:ea typeface="Times New Roman" panose="02020603050405020304" pitchFamily="18" charset="0"/>
                      </a:endParaRPr>
                    </a:p>
                  </a:txBody>
                  <a:tcPr marL="19859" marR="19859" marT="0" marB="0" anchor="ctr">
                    <a:solidFill>
                      <a:schemeClr val="bg1"/>
                    </a:solidFill>
                  </a:tcPr>
                </a:tc>
                <a:tc>
                  <a:txBody>
                    <a:bodyPr/>
                    <a:lstStyle/>
                    <a:p>
                      <a:endParaRPr lang="en-GB" sz="1000">
                        <a:effectLst/>
                        <a:latin typeface="Times New Roman" panose="02020603050405020304" pitchFamily="18" charset="0"/>
                        <a:ea typeface="Times New Roman" panose="02020603050405020304" pitchFamily="18" charset="0"/>
                      </a:endParaRPr>
                    </a:p>
                  </a:txBody>
                  <a:tcPr marL="19859" marR="19859" marT="0" marB="0">
                    <a:solidFill>
                      <a:schemeClr val="bg1"/>
                    </a:solidFill>
                  </a:tcPr>
                </a:tc>
                <a:tc>
                  <a:txBody>
                    <a:bodyPr/>
                    <a:lstStyle/>
                    <a:p>
                      <a:pPr algn="ctr"/>
                      <a:endParaRPr lang="en-GB" sz="1000">
                        <a:effectLst/>
                        <a:latin typeface="Times New Roman" panose="02020603050405020304" pitchFamily="18" charset="0"/>
                        <a:ea typeface="Times New Roman" panose="02020603050405020304" pitchFamily="18" charset="0"/>
                      </a:endParaRPr>
                    </a:p>
                  </a:txBody>
                  <a:tcPr marL="19859" marR="19859" marT="0" marB="0" anchor="ctr"/>
                </a:tc>
                <a:extLst>
                  <a:ext uri="{0D108BD9-81ED-4DB2-BD59-A6C34878D82A}">
                    <a16:rowId xmlns:a16="http://schemas.microsoft.com/office/drawing/2014/main" val="3920927451"/>
                  </a:ext>
                </a:extLst>
              </a:tr>
              <a:tr h="612000">
                <a:tc rowSpan="2">
                  <a:txBody>
                    <a:bodyPr/>
                    <a:lstStyle/>
                    <a:p>
                      <a:pPr algn="ctr"/>
                      <a:r>
                        <a:rPr lang="en-GB" sz="1200" b="1" dirty="0">
                          <a:effectLst/>
                          <a:latin typeface="Comic Sans MS" panose="030F0702030302020204" pitchFamily="66" charset="0"/>
                        </a:rPr>
                        <a:t> </a:t>
                      </a:r>
                    </a:p>
                    <a:p>
                      <a:pPr algn="ctr"/>
                      <a:r>
                        <a:rPr lang="en-GB" sz="1200" b="1" dirty="0">
                          <a:effectLst/>
                          <a:latin typeface="Comic Sans MS" panose="030F0702030302020204" pitchFamily="66" charset="0"/>
                        </a:rPr>
                        <a:t>Tuesday</a:t>
                      </a:r>
                    </a:p>
                    <a:p>
                      <a:pPr algn="ctr"/>
                      <a:r>
                        <a:rPr lang="en-GB" sz="1200" b="1" dirty="0">
                          <a:effectLst/>
                          <a:latin typeface="Comic Sans MS" panose="030F0702030302020204" pitchFamily="66" charset="0"/>
                        </a:rPr>
                        <a:t> </a:t>
                      </a:r>
                      <a:endParaRPr lang="en-GB" sz="1200" b="1" dirty="0">
                        <a:effectLst/>
                        <a:latin typeface="Comic Sans MS" panose="030F0702030302020204" pitchFamily="66" charset="0"/>
                        <a:ea typeface="Times New Roman" panose="02020603050405020304" pitchFamily="18" charset="0"/>
                      </a:endParaRPr>
                    </a:p>
                  </a:txBody>
                  <a:tcPr marL="19859" marR="19859" marT="0" marB="0" anchor="ctr">
                    <a:solidFill>
                      <a:schemeClr val="accent6">
                        <a:lumMod val="20000"/>
                        <a:lumOff val="80000"/>
                      </a:schemeClr>
                    </a:solidFill>
                  </a:tcPr>
                </a:tc>
                <a:tc>
                  <a:txBody>
                    <a:bodyPr/>
                    <a:lstStyle/>
                    <a:p>
                      <a:pPr algn="ctr"/>
                      <a:r>
                        <a:rPr lang="en-GB" sz="900" dirty="0">
                          <a:effectLst/>
                        </a:rPr>
                        <a:t> </a:t>
                      </a:r>
                      <a:endParaRPr lang="en-GB" sz="1000" dirty="0">
                        <a:effectLst/>
                        <a:latin typeface="Times New Roman" panose="02020603050405020304" pitchFamily="18" charset="0"/>
                        <a:ea typeface="Times New Roman" panose="02020603050405020304" pitchFamily="18" charset="0"/>
                      </a:endParaRPr>
                    </a:p>
                  </a:txBody>
                  <a:tcPr marL="19859" marR="19859" marT="0" marB="0" anchor="ctr"/>
                </a:tc>
                <a:tc>
                  <a:txBody>
                    <a:bodyPr/>
                    <a:lstStyle/>
                    <a:p>
                      <a:endParaRPr lang="en-GB" sz="1000" dirty="0">
                        <a:effectLst/>
                        <a:latin typeface="Times New Roman" panose="02020603050405020304" pitchFamily="18" charset="0"/>
                        <a:ea typeface="Times New Roman" panose="02020603050405020304" pitchFamily="18" charset="0"/>
                      </a:endParaRPr>
                    </a:p>
                  </a:txBody>
                  <a:tcPr marL="19859" marR="19859" marT="0" marB="0">
                    <a:solidFill>
                      <a:schemeClr val="bg1"/>
                    </a:solidFill>
                  </a:tcPr>
                </a:tc>
                <a:tc>
                  <a:txBody>
                    <a:bodyPr/>
                    <a:lstStyle/>
                    <a:p>
                      <a:r>
                        <a:rPr lang="en-GB" sz="900">
                          <a:effectLst/>
                        </a:rPr>
                        <a:t> </a:t>
                      </a:r>
                      <a:endParaRPr lang="en-GB" sz="1000">
                        <a:effectLst/>
                        <a:latin typeface="Times New Roman" panose="02020603050405020304" pitchFamily="18" charset="0"/>
                        <a:ea typeface="Times New Roman" panose="02020603050405020304" pitchFamily="18" charset="0"/>
                      </a:endParaRPr>
                    </a:p>
                  </a:txBody>
                  <a:tcPr marL="19859" marR="19859" marT="0" marB="0" anchor="ctr"/>
                </a:tc>
                <a:tc>
                  <a:txBody>
                    <a:bodyPr/>
                    <a:lstStyle/>
                    <a:p>
                      <a:pPr algn="ctr"/>
                      <a:r>
                        <a:rPr lang="en-GB" sz="900" dirty="0">
                          <a:effectLst/>
                        </a:rPr>
                        <a:t> </a:t>
                      </a:r>
                      <a:endParaRPr lang="en-GB" sz="1000" dirty="0">
                        <a:effectLst/>
                        <a:latin typeface="Times New Roman" panose="02020603050405020304" pitchFamily="18" charset="0"/>
                        <a:ea typeface="Times New Roman" panose="02020603050405020304" pitchFamily="18" charset="0"/>
                      </a:endParaRPr>
                    </a:p>
                  </a:txBody>
                  <a:tcPr marL="19859" marR="19859" marT="0" marB="0" anchor="ctr">
                    <a:solidFill>
                      <a:schemeClr val="bg1"/>
                    </a:solidFill>
                  </a:tcPr>
                </a:tc>
                <a:tc>
                  <a:txBody>
                    <a:bodyPr/>
                    <a:lstStyle/>
                    <a:p>
                      <a:endParaRPr lang="en-GB" sz="1000" dirty="0">
                        <a:effectLst/>
                        <a:latin typeface="Times New Roman" panose="02020603050405020304" pitchFamily="18" charset="0"/>
                        <a:ea typeface="Times New Roman" panose="02020603050405020304" pitchFamily="18" charset="0"/>
                      </a:endParaRPr>
                    </a:p>
                  </a:txBody>
                  <a:tcPr marL="19859" marR="19859" marT="0" marB="0">
                    <a:solidFill>
                      <a:schemeClr val="bg1"/>
                    </a:solidFill>
                  </a:tcPr>
                </a:tc>
                <a:tc>
                  <a:txBody>
                    <a:bodyPr/>
                    <a:lstStyle/>
                    <a:p>
                      <a:endParaRPr lang="en-GB" sz="1000">
                        <a:effectLst/>
                        <a:latin typeface="Times New Roman" panose="02020603050405020304" pitchFamily="18" charset="0"/>
                        <a:ea typeface="Times New Roman" panose="02020603050405020304" pitchFamily="18" charset="0"/>
                      </a:endParaRPr>
                    </a:p>
                  </a:txBody>
                  <a:tcPr marL="19859" marR="19859" marT="0" marB="0" anchor="ctr">
                    <a:solidFill>
                      <a:schemeClr val="bg1"/>
                    </a:solidFill>
                  </a:tcPr>
                </a:tc>
                <a:tc>
                  <a:txBody>
                    <a:bodyPr/>
                    <a:lstStyle/>
                    <a:p>
                      <a:endParaRPr lang="en-GB" sz="1000">
                        <a:effectLst/>
                        <a:latin typeface="Times New Roman" panose="02020603050405020304" pitchFamily="18" charset="0"/>
                        <a:ea typeface="Times New Roman" panose="02020603050405020304" pitchFamily="18" charset="0"/>
                      </a:endParaRPr>
                    </a:p>
                  </a:txBody>
                  <a:tcPr marL="19859" marR="19859" marT="0" marB="0" anchor="ctr">
                    <a:solidFill>
                      <a:schemeClr val="bg1"/>
                    </a:solidFill>
                  </a:tcPr>
                </a:tc>
                <a:tc>
                  <a:txBody>
                    <a:bodyPr/>
                    <a:lstStyle/>
                    <a:p>
                      <a:endParaRPr lang="en-GB" sz="1000">
                        <a:effectLst/>
                        <a:latin typeface="Times New Roman" panose="02020603050405020304" pitchFamily="18" charset="0"/>
                        <a:ea typeface="Times New Roman" panose="02020603050405020304" pitchFamily="18" charset="0"/>
                      </a:endParaRPr>
                    </a:p>
                  </a:txBody>
                  <a:tcPr marL="19859" marR="19859" marT="0" marB="0">
                    <a:solidFill>
                      <a:schemeClr val="bg1"/>
                    </a:solidFill>
                  </a:tcPr>
                </a:tc>
                <a:tc>
                  <a:txBody>
                    <a:bodyPr/>
                    <a:lstStyle/>
                    <a:p>
                      <a:endParaRPr lang="en-GB" sz="1000">
                        <a:effectLst/>
                        <a:latin typeface="Times New Roman" panose="02020603050405020304" pitchFamily="18" charset="0"/>
                        <a:ea typeface="Times New Roman" panose="02020603050405020304" pitchFamily="18" charset="0"/>
                      </a:endParaRPr>
                    </a:p>
                  </a:txBody>
                  <a:tcPr marL="19859" marR="19859" marT="0" marB="0" anchor="ctr">
                    <a:solidFill>
                      <a:schemeClr val="bg1"/>
                    </a:solidFill>
                  </a:tcPr>
                </a:tc>
                <a:tc>
                  <a:txBody>
                    <a:bodyPr/>
                    <a:lstStyle/>
                    <a:p>
                      <a:endParaRPr lang="en-GB" sz="1000" dirty="0">
                        <a:effectLst/>
                        <a:latin typeface="Times New Roman" panose="02020603050405020304" pitchFamily="18" charset="0"/>
                        <a:ea typeface="Times New Roman" panose="02020603050405020304" pitchFamily="18" charset="0"/>
                      </a:endParaRPr>
                    </a:p>
                  </a:txBody>
                  <a:tcPr marL="19859" marR="19859" marT="0" marB="0" anchor="ctr">
                    <a:solidFill>
                      <a:schemeClr val="bg1"/>
                    </a:solidFill>
                  </a:tcPr>
                </a:tc>
                <a:tc>
                  <a:txBody>
                    <a:bodyPr/>
                    <a:lstStyle/>
                    <a:p>
                      <a:endParaRPr lang="en-GB" sz="1000" dirty="0">
                        <a:effectLst/>
                        <a:latin typeface="Times New Roman" panose="02020603050405020304" pitchFamily="18" charset="0"/>
                        <a:ea typeface="Times New Roman" panose="02020603050405020304" pitchFamily="18" charset="0"/>
                      </a:endParaRPr>
                    </a:p>
                  </a:txBody>
                  <a:tcPr marL="19859" marR="19859" marT="0" marB="0">
                    <a:solidFill>
                      <a:schemeClr val="bg1"/>
                    </a:solidFill>
                  </a:tcPr>
                </a:tc>
                <a:tc>
                  <a:txBody>
                    <a:bodyPr/>
                    <a:lstStyle/>
                    <a:p>
                      <a:endParaRPr lang="en-GB" sz="1000">
                        <a:effectLst/>
                        <a:latin typeface="Times New Roman" panose="02020603050405020304" pitchFamily="18" charset="0"/>
                        <a:ea typeface="Times New Roman" panose="02020603050405020304" pitchFamily="18" charset="0"/>
                      </a:endParaRPr>
                    </a:p>
                  </a:txBody>
                  <a:tcPr marL="19859" marR="19859" marT="0" marB="0" anchor="ctr">
                    <a:solidFill>
                      <a:schemeClr val="bg1"/>
                    </a:solidFill>
                  </a:tcPr>
                </a:tc>
                <a:tc>
                  <a:txBody>
                    <a:bodyPr/>
                    <a:lstStyle/>
                    <a:p>
                      <a:endParaRPr lang="en-GB" sz="1000">
                        <a:effectLst/>
                        <a:latin typeface="Times New Roman" panose="02020603050405020304" pitchFamily="18" charset="0"/>
                        <a:ea typeface="Times New Roman" panose="02020603050405020304" pitchFamily="18" charset="0"/>
                      </a:endParaRPr>
                    </a:p>
                  </a:txBody>
                  <a:tcPr marL="19859" marR="19859" marT="0" marB="0" anchor="ctr">
                    <a:solidFill>
                      <a:schemeClr val="bg1"/>
                    </a:solidFill>
                  </a:tcPr>
                </a:tc>
                <a:tc>
                  <a:txBody>
                    <a:bodyPr/>
                    <a:lstStyle/>
                    <a:p>
                      <a:endParaRPr lang="en-GB" sz="1000" dirty="0">
                        <a:effectLst/>
                        <a:latin typeface="Times New Roman" panose="02020603050405020304" pitchFamily="18" charset="0"/>
                        <a:ea typeface="Times New Roman" panose="02020603050405020304" pitchFamily="18" charset="0"/>
                      </a:endParaRPr>
                    </a:p>
                  </a:txBody>
                  <a:tcPr marL="19859" marR="19859" marT="0" marB="0">
                    <a:solidFill>
                      <a:schemeClr val="bg1"/>
                    </a:solidFill>
                  </a:tcPr>
                </a:tc>
                <a:tc>
                  <a:txBody>
                    <a:bodyPr/>
                    <a:lstStyle/>
                    <a:p>
                      <a:endParaRPr lang="en-GB" sz="1000" dirty="0">
                        <a:effectLst/>
                        <a:latin typeface="Times New Roman" panose="02020603050405020304" pitchFamily="18" charset="0"/>
                        <a:ea typeface="Times New Roman" panose="02020603050405020304" pitchFamily="18" charset="0"/>
                      </a:endParaRPr>
                    </a:p>
                  </a:txBody>
                  <a:tcPr marL="19859" marR="19859" marT="0" marB="0" anchor="ctr">
                    <a:solidFill>
                      <a:schemeClr val="bg1"/>
                    </a:solidFill>
                  </a:tcPr>
                </a:tc>
                <a:tc>
                  <a:txBody>
                    <a:bodyPr/>
                    <a:lstStyle/>
                    <a:p>
                      <a:endParaRPr lang="en-GB" sz="1000" dirty="0">
                        <a:effectLst/>
                        <a:latin typeface="Times New Roman" panose="02020603050405020304" pitchFamily="18" charset="0"/>
                        <a:ea typeface="Times New Roman" panose="02020603050405020304" pitchFamily="18" charset="0"/>
                      </a:endParaRPr>
                    </a:p>
                  </a:txBody>
                  <a:tcPr marL="19859" marR="19859" marT="0" marB="0" anchor="ctr">
                    <a:solidFill>
                      <a:schemeClr val="bg1"/>
                    </a:solidFill>
                  </a:tcPr>
                </a:tc>
                <a:tc>
                  <a:txBody>
                    <a:bodyPr/>
                    <a:lstStyle/>
                    <a:p>
                      <a:endParaRPr lang="en-GB" sz="1000">
                        <a:effectLst/>
                        <a:latin typeface="Times New Roman" panose="02020603050405020304" pitchFamily="18" charset="0"/>
                        <a:ea typeface="Times New Roman" panose="02020603050405020304" pitchFamily="18" charset="0"/>
                      </a:endParaRPr>
                    </a:p>
                  </a:txBody>
                  <a:tcPr marL="19859" marR="19859" marT="0" marB="0">
                    <a:solidFill>
                      <a:schemeClr val="bg1"/>
                    </a:solidFill>
                  </a:tcPr>
                </a:tc>
                <a:tc>
                  <a:txBody>
                    <a:bodyPr/>
                    <a:lstStyle/>
                    <a:p>
                      <a:pPr algn="ctr"/>
                      <a:endParaRPr lang="en-GB" sz="1000">
                        <a:effectLst/>
                        <a:latin typeface="Times New Roman" panose="02020603050405020304" pitchFamily="18" charset="0"/>
                        <a:ea typeface="Times New Roman" panose="02020603050405020304" pitchFamily="18" charset="0"/>
                      </a:endParaRPr>
                    </a:p>
                  </a:txBody>
                  <a:tcPr marL="19859" marR="19859" marT="0" marB="0" anchor="ctr"/>
                </a:tc>
                <a:extLst>
                  <a:ext uri="{0D108BD9-81ED-4DB2-BD59-A6C34878D82A}">
                    <a16:rowId xmlns:a16="http://schemas.microsoft.com/office/drawing/2014/main" val="3377877615"/>
                  </a:ext>
                </a:extLst>
              </a:tr>
              <a:tr h="612000">
                <a:tc vMerge="1">
                  <a:txBody>
                    <a:bodyPr/>
                    <a:lstStyle/>
                    <a:p>
                      <a:endParaRPr lang="en-GB"/>
                    </a:p>
                  </a:txBody>
                  <a:tcPr/>
                </a:tc>
                <a:tc>
                  <a:txBody>
                    <a:bodyPr/>
                    <a:lstStyle/>
                    <a:p>
                      <a:pPr algn="ctr"/>
                      <a:r>
                        <a:rPr lang="en-GB" sz="900">
                          <a:effectLst/>
                        </a:rPr>
                        <a:t> </a:t>
                      </a:r>
                      <a:endParaRPr lang="en-GB" sz="1000">
                        <a:effectLst/>
                        <a:latin typeface="Times New Roman" panose="02020603050405020304" pitchFamily="18" charset="0"/>
                        <a:ea typeface="Times New Roman" panose="02020603050405020304" pitchFamily="18" charset="0"/>
                      </a:endParaRPr>
                    </a:p>
                  </a:txBody>
                  <a:tcPr marL="19859" marR="19859" marT="0" marB="0" anchor="ctr"/>
                </a:tc>
                <a:tc>
                  <a:txBody>
                    <a:bodyPr/>
                    <a:lstStyle/>
                    <a:p>
                      <a:endParaRPr lang="en-GB" sz="1000" dirty="0">
                        <a:effectLst/>
                        <a:latin typeface="Times New Roman" panose="02020603050405020304" pitchFamily="18" charset="0"/>
                        <a:ea typeface="Times New Roman" panose="02020603050405020304" pitchFamily="18" charset="0"/>
                      </a:endParaRPr>
                    </a:p>
                  </a:txBody>
                  <a:tcPr marL="19859" marR="19859" marT="0" marB="0">
                    <a:solidFill>
                      <a:schemeClr val="bg1"/>
                    </a:solidFill>
                  </a:tcPr>
                </a:tc>
                <a:tc>
                  <a:txBody>
                    <a:bodyPr/>
                    <a:lstStyle/>
                    <a:p>
                      <a:r>
                        <a:rPr lang="en-GB" sz="900">
                          <a:effectLst/>
                        </a:rPr>
                        <a:t> </a:t>
                      </a:r>
                      <a:endParaRPr lang="en-GB" sz="1000">
                        <a:effectLst/>
                        <a:latin typeface="Times New Roman" panose="02020603050405020304" pitchFamily="18" charset="0"/>
                        <a:ea typeface="Times New Roman" panose="02020603050405020304" pitchFamily="18" charset="0"/>
                      </a:endParaRPr>
                    </a:p>
                  </a:txBody>
                  <a:tcPr marL="19859" marR="19859" marT="0" marB="0" anchor="ctr"/>
                </a:tc>
                <a:tc>
                  <a:txBody>
                    <a:bodyPr/>
                    <a:lstStyle/>
                    <a:p>
                      <a:pPr algn="ctr"/>
                      <a:r>
                        <a:rPr lang="en-GB" sz="900">
                          <a:effectLst/>
                        </a:rPr>
                        <a:t> </a:t>
                      </a:r>
                      <a:endParaRPr lang="en-GB" sz="1000">
                        <a:effectLst/>
                        <a:latin typeface="Times New Roman" panose="02020603050405020304" pitchFamily="18" charset="0"/>
                        <a:ea typeface="Times New Roman" panose="02020603050405020304" pitchFamily="18" charset="0"/>
                      </a:endParaRPr>
                    </a:p>
                  </a:txBody>
                  <a:tcPr marL="19859" marR="19859" marT="0" marB="0" anchor="ctr">
                    <a:solidFill>
                      <a:schemeClr val="bg1"/>
                    </a:solidFill>
                  </a:tcPr>
                </a:tc>
                <a:tc>
                  <a:txBody>
                    <a:bodyPr/>
                    <a:lstStyle/>
                    <a:p>
                      <a:endParaRPr lang="en-GB" sz="1000" dirty="0">
                        <a:effectLst/>
                        <a:latin typeface="Times New Roman" panose="02020603050405020304" pitchFamily="18" charset="0"/>
                        <a:ea typeface="Times New Roman" panose="02020603050405020304" pitchFamily="18" charset="0"/>
                      </a:endParaRPr>
                    </a:p>
                  </a:txBody>
                  <a:tcPr marL="19859" marR="19859" marT="0" marB="0">
                    <a:solidFill>
                      <a:schemeClr val="bg1"/>
                    </a:solidFill>
                  </a:tcPr>
                </a:tc>
                <a:tc>
                  <a:txBody>
                    <a:bodyPr/>
                    <a:lstStyle/>
                    <a:p>
                      <a:endParaRPr lang="en-GB" sz="1000">
                        <a:effectLst/>
                        <a:latin typeface="Times New Roman" panose="02020603050405020304" pitchFamily="18" charset="0"/>
                        <a:ea typeface="Times New Roman" panose="02020603050405020304" pitchFamily="18" charset="0"/>
                      </a:endParaRPr>
                    </a:p>
                  </a:txBody>
                  <a:tcPr marL="19859" marR="19859" marT="0" marB="0" anchor="ctr">
                    <a:solidFill>
                      <a:schemeClr val="bg1"/>
                    </a:solidFill>
                  </a:tcPr>
                </a:tc>
                <a:tc>
                  <a:txBody>
                    <a:bodyPr/>
                    <a:lstStyle/>
                    <a:p>
                      <a:endParaRPr lang="en-GB" sz="1000">
                        <a:effectLst/>
                        <a:latin typeface="Times New Roman" panose="02020603050405020304" pitchFamily="18" charset="0"/>
                        <a:ea typeface="Times New Roman" panose="02020603050405020304" pitchFamily="18" charset="0"/>
                      </a:endParaRPr>
                    </a:p>
                  </a:txBody>
                  <a:tcPr marL="19859" marR="19859" marT="0" marB="0" anchor="ctr">
                    <a:solidFill>
                      <a:schemeClr val="bg1"/>
                    </a:solidFill>
                  </a:tcPr>
                </a:tc>
                <a:tc>
                  <a:txBody>
                    <a:bodyPr/>
                    <a:lstStyle/>
                    <a:p>
                      <a:endParaRPr lang="en-GB" sz="1000">
                        <a:effectLst/>
                        <a:latin typeface="Times New Roman" panose="02020603050405020304" pitchFamily="18" charset="0"/>
                        <a:ea typeface="Times New Roman" panose="02020603050405020304" pitchFamily="18" charset="0"/>
                      </a:endParaRPr>
                    </a:p>
                  </a:txBody>
                  <a:tcPr marL="19859" marR="19859" marT="0" marB="0">
                    <a:solidFill>
                      <a:schemeClr val="bg1"/>
                    </a:solidFill>
                  </a:tcPr>
                </a:tc>
                <a:tc>
                  <a:txBody>
                    <a:bodyPr/>
                    <a:lstStyle/>
                    <a:p>
                      <a:endParaRPr lang="en-GB" sz="1000">
                        <a:effectLst/>
                        <a:latin typeface="Times New Roman" panose="02020603050405020304" pitchFamily="18" charset="0"/>
                        <a:ea typeface="Times New Roman" panose="02020603050405020304" pitchFamily="18" charset="0"/>
                      </a:endParaRPr>
                    </a:p>
                  </a:txBody>
                  <a:tcPr marL="19859" marR="19859" marT="0" marB="0" anchor="ctr">
                    <a:solidFill>
                      <a:schemeClr val="bg1"/>
                    </a:solidFill>
                  </a:tcPr>
                </a:tc>
                <a:tc>
                  <a:txBody>
                    <a:bodyPr/>
                    <a:lstStyle/>
                    <a:p>
                      <a:endParaRPr lang="en-GB" sz="1000">
                        <a:effectLst/>
                        <a:latin typeface="Times New Roman" panose="02020603050405020304" pitchFamily="18" charset="0"/>
                        <a:ea typeface="Times New Roman" panose="02020603050405020304" pitchFamily="18" charset="0"/>
                      </a:endParaRPr>
                    </a:p>
                  </a:txBody>
                  <a:tcPr marL="19859" marR="19859" marT="0" marB="0" anchor="ctr">
                    <a:solidFill>
                      <a:schemeClr val="bg1"/>
                    </a:solidFill>
                  </a:tcPr>
                </a:tc>
                <a:tc>
                  <a:txBody>
                    <a:bodyPr/>
                    <a:lstStyle/>
                    <a:p>
                      <a:endParaRPr lang="en-GB" sz="1000" dirty="0">
                        <a:effectLst/>
                        <a:latin typeface="Times New Roman" panose="02020603050405020304" pitchFamily="18" charset="0"/>
                        <a:ea typeface="Times New Roman" panose="02020603050405020304" pitchFamily="18" charset="0"/>
                      </a:endParaRPr>
                    </a:p>
                  </a:txBody>
                  <a:tcPr marL="19859" marR="19859" marT="0" marB="0">
                    <a:solidFill>
                      <a:schemeClr val="bg1"/>
                    </a:solidFill>
                  </a:tcPr>
                </a:tc>
                <a:tc>
                  <a:txBody>
                    <a:bodyPr/>
                    <a:lstStyle/>
                    <a:p>
                      <a:endParaRPr lang="en-GB" sz="1000">
                        <a:effectLst/>
                        <a:latin typeface="Times New Roman" panose="02020603050405020304" pitchFamily="18" charset="0"/>
                        <a:ea typeface="Times New Roman" panose="02020603050405020304" pitchFamily="18" charset="0"/>
                      </a:endParaRPr>
                    </a:p>
                  </a:txBody>
                  <a:tcPr marL="19859" marR="19859" marT="0" marB="0" anchor="ctr">
                    <a:solidFill>
                      <a:schemeClr val="bg1"/>
                    </a:solidFill>
                  </a:tcPr>
                </a:tc>
                <a:tc>
                  <a:txBody>
                    <a:bodyPr/>
                    <a:lstStyle/>
                    <a:p>
                      <a:endParaRPr lang="en-GB" sz="1000">
                        <a:effectLst/>
                        <a:latin typeface="Times New Roman" panose="02020603050405020304" pitchFamily="18" charset="0"/>
                        <a:ea typeface="Times New Roman" panose="02020603050405020304" pitchFamily="18" charset="0"/>
                      </a:endParaRPr>
                    </a:p>
                  </a:txBody>
                  <a:tcPr marL="19859" marR="19859" marT="0" marB="0" anchor="ctr">
                    <a:solidFill>
                      <a:schemeClr val="bg1"/>
                    </a:solidFill>
                  </a:tcPr>
                </a:tc>
                <a:tc>
                  <a:txBody>
                    <a:bodyPr/>
                    <a:lstStyle/>
                    <a:p>
                      <a:endParaRPr lang="en-GB" sz="1000">
                        <a:effectLst/>
                        <a:latin typeface="Times New Roman" panose="02020603050405020304" pitchFamily="18" charset="0"/>
                        <a:ea typeface="Times New Roman" panose="02020603050405020304" pitchFamily="18" charset="0"/>
                      </a:endParaRPr>
                    </a:p>
                  </a:txBody>
                  <a:tcPr marL="19859" marR="19859" marT="0" marB="0">
                    <a:solidFill>
                      <a:schemeClr val="bg1"/>
                    </a:solidFill>
                  </a:tcPr>
                </a:tc>
                <a:tc>
                  <a:txBody>
                    <a:bodyPr/>
                    <a:lstStyle/>
                    <a:p>
                      <a:endParaRPr lang="en-GB" sz="1000">
                        <a:effectLst/>
                        <a:latin typeface="Times New Roman" panose="02020603050405020304" pitchFamily="18" charset="0"/>
                        <a:ea typeface="Times New Roman" panose="02020603050405020304" pitchFamily="18" charset="0"/>
                      </a:endParaRPr>
                    </a:p>
                  </a:txBody>
                  <a:tcPr marL="19859" marR="19859" marT="0" marB="0" anchor="ctr">
                    <a:solidFill>
                      <a:schemeClr val="bg1"/>
                    </a:solidFill>
                  </a:tcPr>
                </a:tc>
                <a:tc>
                  <a:txBody>
                    <a:bodyPr/>
                    <a:lstStyle/>
                    <a:p>
                      <a:endParaRPr lang="en-GB" sz="1000">
                        <a:effectLst/>
                        <a:latin typeface="Times New Roman" panose="02020603050405020304" pitchFamily="18" charset="0"/>
                        <a:ea typeface="Times New Roman" panose="02020603050405020304" pitchFamily="18" charset="0"/>
                      </a:endParaRPr>
                    </a:p>
                  </a:txBody>
                  <a:tcPr marL="19859" marR="19859" marT="0" marB="0" anchor="ctr">
                    <a:solidFill>
                      <a:schemeClr val="bg1"/>
                    </a:solidFill>
                  </a:tcPr>
                </a:tc>
                <a:tc>
                  <a:txBody>
                    <a:bodyPr/>
                    <a:lstStyle/>
                    <a:p>
                      <a:endParaRPr lang="en-GB" sz="1000">
                        <a:effectLst/>
                        <a:latin typeface="Times New Roman" panose="02020603050405020304" pitchFamily="18" charset="0"/>
                        <a:ea typeface="Times New Roman" panose="02020603050405020304" pitchFamily="18" charset="0"/>
                      </a:endParaRPr>
                    </a:p>
                  </a:txBody>
                  <a:tcPr marL="19859" marR="19859" marT="0" marB="0">
                    <a:solidFill>
                      <a:schemeClr val="bg1"/>
                    </a:solidFill>
                  </a:tcPr>
                </a:tc>
                <a:tc>
                  <a:txBody>
                    <a:bodyPr/>
                    <a:lstStyle/>
                    <a:p>
                      <a:pPr algn="ctr"/>
                      <a:endParaRPr lang="en-GB" sz="1000">
                        <a:effectLst/>
                        <a:latin typeface="Times New Roman" panose="02020603050405020304" pitchFamily="18" charset="0"/>
                        <a:ea typeface="Times New Roman" panose="02020603050405020304" pitchFamily="18" charset="0"/>
                      </a:endParaRPr>
                    </a:p>
                  </a:txBody>
                  <a:tcPr marL="19859" marR="19859" marT="0" marB="0" anchor="ctr"/>
                </a:tc>
                <a:extLst>
                  <a:ext uri="{0D108BD9-81ED-4DB2-BD59-A6C34878D82A}">
                    <a16:rowId xmlns:a16="http://schemas.microsoft.com/office/drawing/2014/main" val="3766378951"/>
                  </a:ext>
                </a:extLst>
              </a:tr>
              <a:tr h="612000">
                <a:tc rowSpan="2">
                  <a:txBody>
                    <a:bodyPr/>
                    <a:lstStyle/>
                    <a:p>
                      <a:pPr algn="ctr"/>
                      <a:r>
                        <a:rPr lang="en-GB" sz="1200" b="1" dirty="0">
                          <a:effectLst/>
                          <a:latin typeface="Comic Sans MS" panose="030F0702030302020204" pitchFamily="66" charset="0"/>
                        </a:rPr>
                        <a:t> </a:t>
                      </a:r>
                    </a:p>
                    <a:p>
                      <a:pPr algn="ctr"/>
                      <a:r>
                        <a:rPr lang="en-GB" sz="1200" b="1" dirty="0">
                          <a:effectLst/>
                          <a:latin typeface="Comic Sans MS" panose="030F0702030302020204" pitchFamily="66" charset="0"/>
                        </a:rPr>
                        <a:t>Wednesday</a:t>
                      </a:r>
                    </a:p>
                    <a:p>
                      <a:pPr algn="ctr"/>
                      <a:r>
                        <a:rPr lang="en-GB" sz="1200" b="1" dirty="0">
                          <a:effectLst/>
                          <a:latin typeface="Comic Sans MS" panose="030F0702030302020204" pitchFamily="66" charset="0"/>
                        </a:rPr>
                        <a:t> </a:t>
                      </a:r>
                      <a:endParaRPr lang="en-GB" sz="1200" b="1" dirty="0">
                        <a:effectLst/>
                        <a:latin typeface="Comic Sans MS" panose="030F0702030302020204" pitchFamily="66" charset="0"/>
                        <a:ea typeface="Times New Roman" panose="02020603050405020304" pitchFamily="18" charset="0"/>
                      </a:endParaRPr>
                    </a:p>
                  </a:txBody>
                  <a:tcPr marL="19859" marR="19859" marT="0" marB="0" anchor="ctr">
                    <a:solidFill>
                      <a:schemeClr val="accent6">
                        <a:lumMod val="20000"/>
                        <a:lumOff val="80000"/>
                      </a:schemeClr>
                    </a:solidFill>
                  </a:tcPr>
                </a:tc>
                <a:tc>
                  <a:txBody>
                    <a:bodyPr/>
                    <a:lstStyle/>
                    <a:p>
                      <a:pPr algn="ctr"/>
                      <a:r>
                        <a:rPr lang="en-GB" sz="900">
                          <a:effectLst/>
                        </a:rPr>
                        <a:t> </a:t>
                      </a:r>
                      <a:endParaRPr lang="en-GB" sz="1000">
                        <a:effectLst/>
                        <a:latin typeface="Times New Roman" panose="02020603050405020304" pitchFamily="18" charset="0"/>
                        <a:ea typeface="Times New Roman" panose="02020603050405020304" pitchFamily="18" charset="0"/>
                      </a:endParaRPr>
                    </a:p>
                  </a:txBody>
                  <a:tcPr marL="19859" marR="19859" marT="0" marB="0" anchor="ctr"/>
                </a:tc>
                <a:tc>
                  <a:txBody>
                    <a:bodyPr/>
                    <a:lstStyle/>
                    <a:p>
                      <a:endParaRPr lang="en-GB" sz="1000" dirty="0">
                        <a:effectLst/>
                        <a:latin typeface="Times New Roman" panose="02020603050405020304" pitchFamily="18" charset="0"/>
                        <a:ea typeface="Times New Roman" panose="02020603050405020304" pitchFamily="18" charset="0"/>
                      </a:endParaRPr>
                    </a:p>
                  </a:txBody>
                  <a:tcPr marL="19859" marR="19859" marT="0" marB="0">
                    <a:solidFill>
                      <a:schemeClr val="bg1"/>
                    </a:solidFill>
                  </a:tcPr>
                </a:tc>
                <a:tc>
                  <a:txBody>
                    <a:bodyPr/>
                    <a:lstStyle/>
                    <a:p>
                      <a:r>
                        <a:rPr lang="en-GB" sz="900">
                          <a:effectLst/>
                        </a:rPr>
                        <a:t> </a:t>
                      </a:r>
                      <a:endParaRPr lang="en-GB" sz="1000">
                        <a:effectLst/>
                        <a:latin typeface="Times New Roman" panose="02020603050405020304" pitchFamily="18" charset="0"/>
                        <a:ea typeface="Times New Roman" panose="02020603050405020304" pitchFamily="18" charset="0"/>
                      </a:endParaRPr>
                    </a:p>
                  </a:txBody>
                  <a:tcPr marL="19859" marR="19859" marT="0" marB="0" anchor="ctr"/>
                </a:tc>
                <a:tc>
                  <a:txBody>
                    <a:bodyPr/>
                    <a:lstStyle/>
                    <a:p>
                      <a:pPr algn="ctr"/>
                      <a:r>
                        <a:rPr lang="en-GB" sz="900">
                          <a:effectLst/>
                        </a:rPr>
                        <a:t> </a:t>
                      </a:r>
                      <a:endParaRPr lang="en-GB" sz="1000">
                        <a:effectLst/>
                        <a:latin typeface="Times New Roman" panose="02020603050405020304" pitchFamily="18" charset="0"/>
                        <a:ea typeface="Times New Roman" panose="02020603050405020304" pitchFamily="18" charset="0"/>
                      </a:endParaRPr>
                    </a:p>
                  </a:txBody>
                  <a:tcPr marL="19859" marR="19859" marT="0" marB="0" anchor="ctr">
                    <a:solidFill>
                      <a:schemeClr val="bg1"/>
                    </a:solidFill>
                  </a:tcPr>
                </a:tc>
                <a:tc>
                  <a:txBody>
                    <a:bodyPr/>
                    <a:lstStyle/>
                    <a:p>
                      <a:endParaRPr lang="en-GB" sz="1000" dirty="0">
                        <a:effectLst/>
                        <a:latin typeface="Times New Roman" panose="02020603050405020304" pitchFamily="18" charset="0"/>
                        <a:ea typeface="Times New Roman" panose="02020603050405020304" pitchFamily="18" charset="0"/>
                      </a:endParaRPr>
                    </a:p>
                  </a:txBody>
                  <a:tcPr marL="19859" marR="19859" marT="0" marB="0">
                    <a:solidFill>
                      <a:schemeClr val="bg1"/>
                    </a:solidFill>
                  </a:tcPr>
                </a:tc>
                <a:tc>
                  <a:txBody>
                    <a:bodyPr/>
                    <a:lstStyle/>
                    <a:p>
                      <a:endParaRPr lang="en-GB" sz="1000">
                        <a:effectLst/>
                        <a:latin typeface="Times New Roman" panose="02020603050405020304" pitchFamily="18" charset="0"/>
                        <a:ea typeface="Times New Roman" panose="02020603050405020304" pitchFamily="18" charset="0"/>
                      </a:endParaRPr>
                    </a:p>
                  </a:txBody>
                  <a:tcPr marL="19859" marR="19859" marT="0" marB="0" anchor="ctr">
                    <a:solidFill>
                      <a:schemeClr val="bg1"/>
                    </a:solidFill>
                  </a:tcPr>
                </a:tc>
                <a:tc>
                  <a:txBody>
                    <a:bodyPr/>
                    <a:lstStyle/>
                    <a:p>
                      <a:endParaRPr lang="en-GB" sz="1000">
                        <a:effectLst/>
                        <a:latin typeface="Times New Roman" panose="02020603050405020304" pitchFamily="18" charset="0"/>
                        <a:ea typeface="Times New Roman" panose="02020603050405020304" pitchFamily="18" charset="0"/>
                      </a:endParaRPr>
                    </a:p>
                  </a:txBody>
                  <a:tcPr marL="19859" marR="19859" marT="0" marB="0" anchor="ctr">
                    <a:solidFill>
                      <a:schemeClr val="bg1"/>
                    </a:solidFill>
                  </a:tcPr>
                </a:tc>
                <a:tc>
                  <a:txBody>
                    <a:bodyPr/>
                    <a:lstStyle/>
                    <a:p>
                      <a:endParaRPr lang="en-GB" sz="1000">
                        <a:effectLst/>
                        <a:latin typeface="Times New Roman" panose="02020603050405020304" pitchFamily="18" charset="0"/>
                        <a:ea typeface="Times New Roman" panose="02020603050405020304" pitchFamily="18" charset="0"/>
                      </a:endParaRPr>
                    </a:p>
                  </a:txBody>
                  <a:tcPr marL="19859" marR="19859" marT="0" marB="0">
                    <a:solidFill>
                      <a:schemeClr val="bg1"/>
                    </a:solidFill>
                  </a:tcPr>
                </a:tc>
                <a:tc>
                  <a:txBody>
                    <a:bodyPr/>
                    <a:lstStyle/>
                    <a:p>
                      <a:endParaRPr lang="en-GB" sz="1000">
                        <a:effectLst/>
                        <a:latin typeface="Times New Roman" panose="02020603050405020304" pitchFamily="18" charset="0"/>
                        <a:ea typeface="Times New Roman" panose="02020603050405020304" pitchFamily="18" charset="0"/>
                      </a:endParaRPr>
                    </a:p>
                  </a:txBody>
                  <a:tcPr marL="19859" marR="19859" marT="0" marB="0" anchor="ctr">
                    <a:solidFill>
                      <a:schemeClr val="bg1"/>
                    </a:solidFill>
                  </a:tcPr>
                </a:tc>
                <a:tc>
                  <a:txBody>
                    <a:bodyPr/>
                    <a:lstStyle/>
                    <a:p>
                      <a:endParaRPr lang="en-GB" sz="1000">
                        <a:effectLst/>
                        <a:latin typeface="Times New Roman" panose="02020603050405020304" pitchFamily="18" charset="0"/>
                        <a:ea typeface="Times New Roman" panose="02020603050405020304" pitchFamily="18" charset="0"/>
                      </a:endParaRPr>
                    </a:p>
                  </a:txBody>
                  <a:tcPr marL="19859" marR="19859" marT="0" marB="0" anchor="ctr">
                    <a:solidFill>
                      <a:schemeClr val="bg1"/>
                    </a:solidFill>
                  </a:tcPr>
                </a:tc>
                <a:tc>
                  <a:txBody>
                    <a:bodyPr/>
                    <a:lstStyle/>
                    <a:p>
                      <a:endParaRPr lang="en-GB" sz="1000" dirty="0">
                        <a:effectLst/>
                        <a:latin typeface="Times New Roman" panose="02020603050405020304" pitchFamily="18" charset="0"/>
                        <a:ea typeface="Times New Roman" panose="02020603050405020304" pitchFamily="18" charset="0"/>
                      </a:endParaRPr>
                    </a:p>
                  </a:txBody>
                  <a:tcPr marL="19859" marR="19859" marT="0" marB="0">
                    <a:solidFill>
                      <a:schemeClr val="bg1"/>
                    </a:solidFill>
                  </a:tcPr>
                </a:tc>
                <a:tc>
                  <a:txBody>
                    <a:bodyPr/>
                    <a:lstStyle/>
                    <a:p>
                      <a:endParaRPr lang="en-GB" sz="1000" dirty="0">
                        <a:effectLst/>
                        <a:latin typeface="Times New Roman" panose="02020603050405020304" pitchFamily="18" charset="0"/>
                        <a:ea typeface="Times New Roman" panose="02020603050405020304" pitchFamily="18" charset="0"/>
                      </a:endParaRPr>
                    </a:p>
                  </a:txBody>
                  <a:tcPr marL="19859" marR="19859" marT="0" marB="0" anchor="ctr">
                    <a:solidFill>
                      <a:schemeClr val="bg1"/>
                    </a:solidFill>
                  </a:tcPr>
                </a:tc>
                <a:tc>
                  <a:txBody>
                    <a:bodyPr/>
                    <a:lstStyle/>
                    <a:p>
                      <a:endParaRPr lang="en-GB" sz="1000">
                        <a:effectLst/>
                        <a:latin typeface="Times New Roman" panose="02020603050405020304" pitchFamily="18" charset="0"/>
                        <a:ea typeface="Times New Roman" panose="02020603050405020304" pitchFamily="18" charset="0"/>
                      </a:endParaRPr>
                    </a:p>
                  </a:txBody>
                  <a:tcPr marL="19859" marR="19859" marT="0" marB="0" anchor="ctr">
                    <a:solidFill>
                      <a:schemeClr val="bg1"/>
                    </a:solidFill>
                  </a:tcPr>
                </a:tc>
                <a:tc>
                  <a:txBody>
                    <a:bodyPr/>
                    <a:lstStyle/>
                    <a:p>
                      <a:endParaRPr lang="en-GB" sz="1000" dirty="0">
                        <a:effectLst/>
                        <a:latin typeface="Times New Roman" panose="02020603050405020304" pitchFamily="18" charset="0"/>
                        <a:ea typeface="Times New Roman" panose="02020603050405020304" pitchFamily="18" charset="0"/>
                      </a:endParaRPr>
                    </a:p>
                  </a:txBody>
                  <a:tcPr marL="19859" marR="19859" marT="0" marB="0">
                    <a:solidFill>
                      <a:schemeClr val="bg1"/>
                    </a:solidFill>
                  </a:tcPr>
                </a:tc>
                <a:tc>
                  <a:txBody>
                    <a:bodyPr/>
                    <a:lstStyle/>
                    <a:p>
                      <a:endParaRPr lang="en-GB" sz="1000">
                        <a:effectLst/>
                        <a:latin typeface="Times New Roman" panose="02020603050405020304" pitchFamily="18" charset="0"/>
                        <a:ea typeface="Times New Roman" panose="02020603050405020304" pitchFamily="18" charset="0"/>
                      </a:endParaRPr>
                    </a:p>
                  </a:txBody>
                  <a:tcPr marL="19859" marR="19859" marT="0" marB="0" anchor="ctr">
                    <a:solidFill>
                      <a:schemeClr val="bg1"/>
                    </a:solidFill>
                  </a:tcPr>
                </a:tc>
                <a:tc>
                  <a:txBody>
                    <a:bodyPr/>
                    <a:lstStyle/>
                    <a:p>
                      <a:endParaRPr lang="en-GB" sz="1000">
                        <a:effectLst/>
                        <a:latin typeface="Times New Roman" panose="02020603050405020304" pitchFamily="18" charset="0"/>
                        <a:ea typeface="Times New Roman" panose="02020603050405020304" pitchFamily="18" charset="0"/>
                      </a:endParaRPr>
                    </a:p>
                  </a:txBody>
                  <a:tcPr marL="19859" marR="19859" marT="0" marB="0" anchor="ctr">
                    <a:solidFill>
                      <a:schemeClr val="bg1"/>
                    </a:solidFill>
                  </a:tcPr>
                </a:tc>
                <a:tc>
                  <a:txBody>
                    <a:bodyPr/>
                    <a:lstStyle/>
                    <a:p>
                      <a:endParaRPr lang="en-GB" sz="1000">
                        <a:effectLst/>
                        <a:latin typeface="Times New Roman" panose="02020603050405020304" pitchFamily="18" charset="0"/>
                        <a:ea typeface="Times New Roman" panose="02020603050405020304" pitchFamily="18" charset="0"/>
                      </a:endParaRPr>
                    </a:p>
                  </a:txBody>
                  <a:tcPr marL="19859" marR="19859" marT="0" marB="0">
                    <a:solidFill>
                      <a:schemeClr val="bg1"/>
                    </a:solidFill>
                  </a:tcPr>
                </a:tc>
                <a:tc>
                  <a:txBody>
                    <a:bodyPr/>
                    <a:lstStyle/>
                    <a:p>
                      <a:pPr algn="ctr"/>
                      <a:endParaRPr lang="en-GB" sz="1000">
                        <a:effectLst/>
                        <a:latin typeface="Times New Roman" panose="02020603050405020304" pitchFamily="18" charset="0"/>
                        <a:ea typeface="Times New Roman" panose="02020603050405020304" pitchFamily="18" charset="0"/>
                      </a:endParaRPr>
                    </a:p>
                  </a:txBody>
                  <a:tcPr marL="19859" marR="19859" marT="0" marB="0" anchor="ctr"/>
                </a:tc>
                <a:extLst>
                  <a:ext uri="{0D108BD9-81ED-4DB2-BD59-A6C34878D82A}">
                    <a16:rowId xmlns:a16="http://schemas.microsoft.com/office/drawing/2014/main" val="1479419566"/>
                  </a:ext>
                </a:extLst>
              </a:tr>
              <a:tr h="612000">
                <a:tc vMerge="1">
                  <a:txBody>
                    <a:bodyPr/>
                    <a:lstStyle/>
                    <a:p>
                      <a:endParaRPr lang="en-GB"/>
                    </a:p>
                  </a:txBody>
                  <a:tcPr/>
                </a:tc>
                <a:tc>
                  <a:txBody>
                    <a:bodyPr/>
                    <a:lstStyle/>
                    <a:p>
                      <a:pPr algn="ctr"/>
                      <a:r>
                        <a:rPr lang="en-GB" sz="900">
                          <a:effectLst/>
                        </a:rPr>
                        <a:t> </a:t>
                      </a:r>
                      <a:endParaRPr lang="en-GB" sz="1000">
                        <a:effectLst/>
                        <a:latin typeface="Times New Roman" panose="02020603050405020304" pitchFamily="18" charset="0"/>
                        <a:ea typeface="Times New Roman" panose="02020603050405020304" pitchFamily="18" charset="0"/>
                      </a:endParaRPr>
                    </a:p>
                  </a:txBody>
                  <a:tcPr marL="19859" marR="19859" marT="0" marB="0" anchor="ctr"/>
                </a:tc>
                <a:tc>
                  <a:txBody>
                    <a:bodyPr/>
                    <a:lstStyle/>
                    <a:p>
                      <a:endParaRPr lang="en-GB" sz="1000" dirty="0">
                        <a:effectLst/>
                        <a:latin typeface="Times New Roman" panose="02020603050405020304" pitchFamily="18" charset="0"/>
                        <a:ea typeface="Times New Roman" panose="02020603050405020304" pitchFamily="18" charset="0"/>
                      </a:endParaRPr>
                    </a:p>
                  </a:txBody>
                  <a:tcPr marL="19859" marR="19859" marT="0" marB="0">
                    <a:solidFill>
                      <a:schemeClr val="bg1"/>
                    </a:solidFill>
                  </a:tcPr>
                </a:tc>
                <a:tc>
                  <a:txBody>
                    <a:bodyPr/>
                    <a:lstStyle/>
                    <a:p>
                      <a:r>
                        <a:rPr lang="en-GB" sz="900">
                          <a:effectLst/>
                        </a:rPr>
                        <a:t> </a:t>
                      </a:r>
                      <a:endParaRPr lang="en-GB" sz="1000">
                        <a:effectLst/>
                        <a:latin typeface="Times New Roman" panose="02020603050405020304" pitchFamily="18" charset="0"/>
                        <a:ea typeface="Times New Roman" panose="02020603050405020304" pitchFamily="18" charset="0"/>
                      </a:endParaRPr>
                    </a:p>
                  </a:txBody>
                  <a:tcPr marL="19859" marR="19859" marT="0" marB="0" anchor="ctr"/>
                </a:tc>
                <a:tc>
                  <a:txBody>
                    <a:bodyPr/>
                    <a:lstStyle/>
                    <a:p>
                      <a:pPr algn="ctr"/>
                      <a:r>
                        <a:rPr lang="en-GB" sz="900">
                          <a:effectLst/>
                        </a:rPr>
                        <a:t> </a:t>
                      </a:r>
                      <a:endParaRPr lang="en-GB" sz="1000">
                        <a:effectLst/>
                        <a:latin typeface="Times New Roman" panose="02020603050405020304" pitchFamily="18" charset="0"/>
                        <a:ea typeface="Times New Roman" panose="02020603050405020304" pitchFamily="18" charset="0"/>
                      </a:endParaRPr>
                    </a:p>
                  </a:txBody>
                  <a:tcPr marL="19859" marR="19859" marT="0" marB="0" anchor="ctr">
                    <a:solidFill>
                      <a:schemeClr val="bg1"/>
                    </a:solidFill>
                  </a:tcPr>
                </a:tc>
                <a:tc>
                  <a:txBody>
                    <a:bodyPr/>
                    <a:lstStyle/>
                    <a:p>
                      <a:endParaRPr lang="en-GB" sz="1000" dirty="0">
                        <a:effectLst/>
                        <a:latin typeface="Times New Roman" panose="02020603050405020304" pitchFamily="18" charset="0"/>
                        <a:ea typeface="Times New Roman" panose="02020603050405020304" pitchFamily="18" charset="0"/>
                      </a:endParaRPr>
                    </a:p>
                    <a:p>
                      <a:endParaRPr lang="en-GB" sz="1000" dirty="0">
                        <a:effectLst/>
                        <a:latin typeface="Times New Roman" panose="02020603050405020304" pitchFamily="18" charset="0"/>
                        <a:ea typeface="Times New Roman" panose="02020603050405020304" pitchFamily="18" charset="0"/>
                      </a:endParaRPr>
                    </a:p>
                    <a:p>
                      <a:endParaRPr lang="en-GB" sz="1000" dirty="0">
                        <a:effectLst/>
                        <a:latin typeface="Times New Roman" panose="02020603050405020304" pitchFamily="18" charset="0"/>
                        <a:ea typeface="Times New Roman" panose="02020603050405020304" pitchFamily="18" charset="0"/>
                      </a:endParaRPr>
                    </a:p>
                    <a:p>
                      <a:endParaRPr lang="en-GB" sz="1000" dirty="0">
                        <a:effectLst/>
                        <a:latin typeface="Times New Roman" panose="02020603050405020304" pitchFamily="18" charset="0"/>
                        <a:ea typeface="Times New Roman" panose="02020603050405020304" pitchFamily="18" charset="0"/>
                      </a:endParaRPr>
                    </a:p>
                    <a:p>
                      <a:endParaRPr lang="en-GB" sz="1000" dirty="0">
                        <a:effectLst/>
                        <a:latin typeface="Times New Roman" panose="02020603050405020304" pitchFamily="18" charset="0"/>
                        <a:ea typeface="Times New Roman" panose="02020603050405020304" pitchFamily="18" charset="0"/>
                      </a:endParaRPr>
                    </a:p>
                  </a:txBody>
                  <a:tcPr marL="19859" marR="19859" marT="0" marB="0">
                    <a:solidFill>
                      <a:schemeClr val="bg1"/>
                    </a:solidFill>
                  </a:tcPr>
                </a:tc>
                <a:tc>
                  <a:txBody>
                    <a:bodyPr/>
                    <a:lstStyle/>
                    <a:p>
                      <a:endParaRPr lang="en-GB" sz="1000">
                        <a:effectLst/>
                        <a:latin typeface="Times New Roman" panose="02020603050405020304" pitchFamily="18" charset="0"/>
                        <a:ea typeface="Times New Roman" panose="02020603050405020304" pitchFamily="18" charset="0"/>
                      </a:endParaRPr>
                    </a:p>
                  </a:txBody>
                  <a:tcPr marL="19859" marR="19859" marT="0" marB="0" anchor="ctr">
                    <a:solidFill>
                      <a:schemeClr val="bg1"/>
                    </a:solidFill>
                  </a:tcPr>
                </a:tc>
                <a:tc>
                  <a:txBody>
                    <a:bodyPr/>
                    <a:lstStyle/>
                    <a:p>
                      <a:endParaRPr lang="en-GB" sz="1000">
                        <a:effectLst/>
                        <a:latin typeface="Times New Roman" panose="02020603050405020304" pitchFamily="18" charset="0"/>
                        <a:ea typeface="Times New Roman" panose="02020603050405020304" pitchFamily="18" charset="0"/>
                      </a:endParaRPr>
                    </a:p>
                  </a:txBody>
                  <a:tcPr marL="19859" marR="19859" marT="0" marB="0" anchor="ctr">
                    <a:solidFill>
                      <a:schemeClr val="bg1"/>
                    </a:solidFill>
                  </a:tcPr>
                </a:tc>
                <a:tc>
                  <a:txBody>
                    <a:bodyPr/>
                    <a:lstStyle/>
                    <a:p>
                      <a:endParaRPr lang="en-GB" sz="1000">
                        <a:effectLst/>
                        <a:latin typeface="Times New Roman" panose="02020603050405020304" pitchFamily="18" charset="0"/>
                        <a:ea typeface="Times New Roman" panose="02020603050405020304" pitchFamily="18" charset="0"/>
                      </a:endParaRPr>
                    </a:p>
                  </a:txBody>
                  <a:tcPr marL="19859" marR="19859" marT="0" marB="0">
                    <a:solidFill>
                      <a:schemeClr val="bg1"/>
                    </a:solidFill>
                  </a:tcPr>
                </a:tc>
                <a:tc>
                  <a:txBody>
                    <a:bodyPr/>
                    <a:lstStyle/>
                    <a:p>
                      <a:endParaRPr lang="en-GB" sz="1000">
                        <a:effectLst/>
                        <a:latin typeface="Times New Roman" panose="02020603050405020304" pitchFamily="18" charset="0"/>
                        <a:ea typeface="Times New Roman" panose="02020603050405020304" pitchFamily="18" charset="0"/>
                      </a:endParaRPr>
                    </a:p>
                  </a:txBody>
                  <a:tcPr marL="19859" marR="19859" marT="0" marB="0" anchor="ctr">
                    <a:solidFill>
                      <a:schemeClr val="bg1"/>
                    </a:solidFill>
                  </a:tcPr>
                </a:tc>
                <a:tc>
                  <a:txBody>
                    <a:bodyPr/>
                    <a:lstStyle/>
                    <a:p>
                      <a:endParaRPr lang="en-GB" sz="1000">
                        <a:effectLst/>
                        <a:latin typeface="Times New Roman" panose="02020603050405020304" pitchFamily="18" charset="0"/>
                        <a:ea typeface="Times New Roman" panose="02020603050405020304" pitchFamily="18" charset="0"/>
                      </a:endParaRPr>
                    </a:p>
                  </a:txBody>
                  <a:tcPr marL="19859" marR="19859" marT="0" marB="0" anchor="ctr">
                    <a:solidFill>
                      <a:schemeClr val="bg1"/>
                    </a:solidFill>
                  </a:tcPr>
                </a:tc>
                <a:tc>
                  <a:txBody>
                    <a:bodyPr/>
                    <a:lstStyle/>
                    <a:p>
                      <a:endParaRPr lang="en-GB" sz="1000">
                        <a:effectLst/>
                        <a:latin typeface="Times New Roman" panose="02020603050405020304" pitchFamily="18" charset="0"/>
                        <a:ea typeface="Times New Roman" panose="02020603050405020304" pitchFamily="18" charset="0"/>
                      </a:endParaRPr>
                    </a:p>
                  </a:txBody>
                  <a:tcPr marL="19859" marR="19859" marT="0" marB="0">
                    <a:solidFill>
                      <a:schemeClr val="bg1"/>
                    </a:solidFill>
                  </a:tcPr>
                </a:tc>
                <a:tc>
                  <a:txBody>
                    <a:bodyPr/>
                    <a:lstStyle/>
                    <a:p>
                      <a:endParaRPr lang="en-GB" sz="1000">
                        <a:effectLst/>
                        <a:latin typeface="Times New Roman" panose="02020603050405020304" pitchFamily="18" charset="0"/>
                        <a:ea typeface="Times New Roman" panose="02020603050405020304" pitchFamily="18" charset="0"/>
                      </a:endParaRPr>
                    </a:p>
                  </a:txBody>
                  <a:tcPr marL="19859" marR="19859" marT="0" marB="0" anchor="ctr">
                    <a:solidFill>
                      <a:schemeClr val="bg1"/>
                    </a:solidFill>
                  </a:tcPr>
                </a:tc>
                <a:tc>
                  <a:txBody>
                    <a:bodyPr/>
                    <a:lstStyle/>
                    <a:p>
                      <a:endParaRPr lang="en-GB" sz="1000">
                        <a:effectLst/>
                        <a:latin typeface="Times New Roman" panose="02020603050405020304" pitchFamily="18" charset="0"/>
                        <a:ea typeface="Times New Roman" panose="02020603050405020304" pitchFamily="18" charset="0"/>
                      </a:endParaRPr>
                    </a:p>
                  </a:txBody>
                  <a:tcPr marL="19859" marR="19859" marT="0" marB="0" anchor="ctr">
                    <a:solidFill>
                      <a:schemeClr val="bg1"/>
                    </a:solidFill>
                  </a:tcPr>
                </a:tc>
                <a:tc>
                  <a:txBody>
                    <a:bodyPr/>
                    <a:lstStyle/>
                    <a:p>
                      <a:endParaRPr lang="en-GB" sz="1000">
                        <a:effectLst/>
                        <a:latin typeface="Times New Roman" panose="02020603050405020304" pitchFamily="18" charset="0"/>
                        <a:ea typeface="Times New Roman" panose="02020603050405020304" pitchFamily="18" charset="0"/>
                      </a:endParaRPr>
                    </a:p>
                  </a:txBody>
                  <a:tcPr marL="19859" marR="19859" marT="0" marB="0">
                    <a:solidFill>
                      <a:schemeClr val="bg1"/>
                    </a:solidFill>
                  </a:tcPr>
                </a:tc>
                <a:tc>
                  <a:txBody>
                    <a:bodyPr/>
                    <a:lstStyle/>
                    <a:p>
                      <a:endParaRPr lang="en-GB" sz="1000">
                        <a:effectLst/>
                        <a:latin typeface="Times New Roman" panose="02020603050405020304" pitchFamily="18" charset="0"/>
                        <a:ea typeface="Times New Roman" panose="02020603050405020304" pitchFamily="18" charset="0"/>
                      </a:endParaRPr>
                    </a:p>
                  </a:txBody>
                  <a:tcPr marL="19859" marR="19859" marT="0" marB="0" anchor="ctr">
                    <a:solidFill>
                      <a:schemeClr val="bg1"/>
                    </a:solidFill>
                  </a:tcPr>
                </a:tc>
                <a:tc>
                  <a:txBody>
                    <a:bodyPr/>
                    <a:lstStyle/>
                    <a:p>
                      <a:endParaRPr lang="en-GB" sz="1000">
                        <a:effectLst/>
                        <a:latin typeface="Times New Roman" panose="02020603050405020304" pitchFamily="18" charset="0"/>
                        <a:ea typeface="Times New Roman" panose="02020603050405020304" pitchFamily="18" charset="0"/>
                      </a:endParaRPr>
                    </a:p>
                  </a:txBody>
                  <a:tcPr marL="19859" marR="19859" marT="0" marB="0" anchor="ctr">
                    <a:solidFill>
                      <a:schemeClr val="bg1"/>
                    </a:solidFill>
                  </a:tcPr>
                </a:tc>
                <a:tc>
                  <a:txBody>
                    <a:bodyPr/>
                    <a:lstStyle/>
                    <a:p>
                      <a:endParaRPr lang="en-GB" sz="1000">
                        <a:effectLst/>
                        <a:latin typeface="Times New Roman" panose="02020603050405020304" pitchFamily="18" charset="0"/>
                        <a:ea typeface="Times New Roman" panose="02020603050405020304" pitchFamily="18" charset="0"/>
                      </a:endParaRPr>
                    </a:p>
                  </a:txBody>
                  <a:tcPr marL="19859" marR="19859" marT="0" marB="0">
                    <a:solidFill>
                      <a:schemeClr val="bg1"/>
                    </a:solidFill>
                  </a:tcPr>
                </a:tc>
                <a:tc>
                  <a:txBody>
                    <a:bodyPr/>
                    <a:lstStyle/>
                    <a:p>
                      <a:pPr algn="ctr"/>
                      <a:endParaRPr lang="en-GB" sz="1000" dirty="0">
                        <a:effectLst/>
                        <a:latin typeface="Times New Roman" panose="02020603050405020304" pitchFamily="18" charset="0"/>
                        <a:ea typeface="Times New Roman" panose="02020603050405020304" pitchFamily="18" charset="0"/>
                      </a:endParaRPr>
                    </a:p>
                  </a:txBody>
                  <a:tcPr marL="19859" marR="19859" marT="0" marB="0" anchor="ctr"/>
                </a:tc>
                <a:extLst>
                  <a:ext uri="{0D108BD9-81ED-4DB2-BD59-A6C34878D82A}">
                    <a16:rowId xmlns:a16="http://schemas.microsoft.com/office/drawing/2014/main" val="836789983"/>
                  </a:ext>
                </a:extLst>
              </a:tr>
              <a:tr h="612000">
                <a:tc rowSpan="2">
                  <a:txBody>
                    <a:bodyPr/>
                    <a:lstStyle/>
                    <a:p>
                      <a:pPr algn="ctr"/>
                      <a:r>
                        <a:rPr lang="en-GB" sz="1200" b="1" dirty="0">
                          <a:effectLst/>
                          <a:latin typeface="Comic Sans MS" panose="030F0702030302020204" pitchFamily="66" charset="0"/>
                        </a:rPr>
                        <a:t> </a:t>
                      </a:r>
                    </a:p>
                    <a:p>
                      <a:pPr algn="ctr"/>
                      <a:r>
                        <a:rPr lang="en-GB" sz="1200" b="1" dirty="0">
                          <a:effectLst/>
                          <a:latin typeface="Comic Sans MS" panose="030F0702030302020204" pitchFamily="66" charset="0"/>
                        </a:rPr>
                        <a:t>Thursday</a:t>
                      </a:r>
                    </a:p>
                    <a:p>
                      <a:pPr algn="ctr"/>
                      <a:r>
                        <a:rPr lang="en-GB" sz="1200" b="1" dirty="0">
                          <a:effectLst/>
                          <a:latin typeface="Comic Sans MS" panose="030F0702030302020204" pitchFamily="66" charset="0"/>
                        </a:rPr>
                        <a:t> </a:t>
                      </a:r>
                      <a:endParaRPr lang="en-GB" sz="1200" b="1" dirty="0">
                        <a:effectLst/>
                        <a:latin typeface="Comic Sans MS" panose="030F0702030302020204" pitchFamily="66" charset="0"/>
                        <a:ea typeface="Times New Roman" panose="02020603050405020304" pitchFamily="18" charset="0"/>
                      </a:endParaRPr>
                    </a:p>
                  </a:txBody>
                  <a:tcPr marL="19859" marR="19859" marT="0" marB="0" anchor="ctr">
                    <a:solidFill>
                      <a:schemeClr val="accent6">
                        <a:lumMod val="20000"/>
                        <a:lumOff val="80000"/>
                      </a:schemeClr>
                    </a:solidFill>
                  </a:tcPr>
                </a:tc>
                <a:tc>
                  <a:txBody>
                    <a:bodyPr/>
                    <a:lstStyle/>
                    <a:p>
                      <a:pPr algn="ctr"/>
                      <a:r>
                        <a:rPr lang="en-GB" sz="900">
                          <a:effectLst/>
                        </a:rPr>
                        <a:t> </a:t>
                      </a:r>
                      <a:endParaRPr lang="en-GB" sz="1000">
                        <a:effectLst/>
                        <a:latin typeface="Times New Roman" panose="02020603050405020304" pitchFamily="18" charset="0"/>
                        <a:ea typeface="Times New Roman" panose="02020603050405020304" pitchFamily="18" charset="0"/>
                      </a:endParaRPr>
                    </a:p>
                  </a:txBody>
                  <a:tcPr marL="19859" marR="19859" marT="0" marB="0" anchor="ctr"/>
                </a:tc>
                <a:tc>
                  <a:txBody>
                    <a:bodyPr/>
                    <a:lstStyle/>
                    <a:p>
                      <a:endParaRPr lang="en-GB" sz="1000" dirty="0">
                        <a:effectLst/>
                        <a:latin typeface="Times New Roman" panose="02020603050405020304" pitchFamily="18" charset="0"/>
                        <a:ea typeface="Times New Roman" panose="02020603050405020304" pitchFamily="18" charset="0"/>
                      </a:endParaRPr>
                    </a:p>
                  </a:txBody>
                  <a:tcPr marL="19859" marR="19859" marT="0" marB="0">
                    <a:solidFill>
                      <a:schemeClr val="bg1"/>
                    </a:solidFill>
                  </a:tcPr>
                </a:tc>
                <a:tc>
                  <a:txBody>
                    <a:bodyPr/>
                    <a:lstStyle/>
                    <a:p>
                      <a:r>
                        <a:rPr lang="en-GB" sz="900">
                          <a:effectLst/>
                        </a:rPr>
                        <a:t> </a:t>
                      </a:r>
                      <a:endParaRPr lang="en-GB" sz="1000">
                        <a:effectLst/>
                        <a:latin typeface="Times New Roman" panose="02020603050405020304" pitchFamily="18" charset="0"/>
                        <a:ea typeface="Times New Roman" panose="02020603050405020304" pitchFamily="18" charset="0"/>
                      </a:endParaRPr>
                    </a:p>
                  </a:txBody>
                  <a:tcPr marL="19859" marR="19859" marT="0" marB="0" anchor="ctr"/>
                </a:tc>
                <a:tc>
                  <a:txBody>
                    <a:bodyPr/>
                    <a:lstStyle/>
                    <a:p>
                      <a:pPr algn="ctr"/>
                      <a:r>
                        <a:rPr lang="en-GB" sz="900">
                          <a:effectLst/>
                        </a:rPr>
                        <a:t> </a:t>
                      </a:r>
                      <a:endParaRPr lang="en-GB" sz="1000">
                        <a:effectLst/>
                        <a:latin typeface="Times New Roman" panose="02020603050405020304" pitchFamily="18" charset="0"/>
                        <a:ea typeface="Times New Roman" panose="02020603050405020304" pitchFamily="18" charset="0"/>
                      </a:endParaRPr>
                    </a:p>
                  </a:txBody>
                  <a:tcPr marL="19859" marR="19859" marT="0" marB="0" anchor="ctr">
                    <a:solidFill>
                      <a:schemeClr val="bg1"/>
                    </a:solidFill>
                  </a:tcPr>
                </a:tc>
                <a:tc>
                  <a:txBody>
                    <a:bodyPr/>
                    <a:lstStyle/>
                    <a:p>
                      <a:endParaRPr lang="en-GB" sz="1000" dirty="0">
                        <a:effectLst/>
                        <a:latin typeface="Times New Roman" panose="02020603050405020304" pitchFamily="18" charset="0"/>
                        <a:ea typeface="Times New Roman" panose="02020603050405020304" pitchFamily="18" charset="0"/>
                      </a:endParaRPr>
                    </a:p>
                  </a:txBody>
                  <a:tcPr marL="19859" marR="19859" marT="0" marB="0">
                    <a:solidFill>
                      <a:schemeClr val="bg1"/>
                    </a:solidFill>
                  </a:tcPr>
                </a:tc>
                <a:tc>
                  <a:txBody>
                    <a:bodyPr/>
                    <a:lstStyle/>
                    <a:p>
                      <a:endParaRPr lang="en-GB" sz="1000">
                        <a:effectLst/>
                        <a:latin typeface="Times New Roman" panose="02020603050405020304" pitchFamily="18" charset="0"/>
                        <a:ea typeface="Times New Roman" panose="02020603050405020304" pitchFamily="18" charset="0"/>
                      </a:endParaRPr>
                    </a:p>
                  </a:txBody>
                  <a:tcPr marL="19859" marR="19859" marT="0" marB="0" anchor="ctr">
                    <a:solidFill>
                      <a:schemeClr val="bg1"/>
                    </a:solidFill>
                  </a:tcPr>
                </a:tc>
                <a:tc>
                  <a:txBody>
                    <a:bodyPr/>
                    <a:lstStyle/>
                    <a:p>
                      <a:endParaRPr lang="en-GB" sz="1000">
                        <a:effectLst/>
                        <a:latin typeface="Times New Roman" panose="02020603050405020304" pitchFamily="18" charset="0"/>
                        <a:ea typeface="Times New Roman" panose="02020603050405020304" pitchFamily="18" charset="0"/>
                      </a:endParaRPr>
                    </a:p>
                  </a:txBody>
                  <a:tcPr marL="19859" marR="19859" marT="0" marB="0" anchor="ctr">
                    <a:solidFill>
                      <a:schemeClr val="bg1"/>
                    </a:solidFill>
                  </a:tcPr>
                </a:tc>
                <a:tc>
                  <a:txBody>
                    <a:bodyPr/>
                    <a:lstStyle/>
                    <a:p>
                      <a:endParaRPr lang="en-GB" sz="1000" dirty="0">
                        <a:effectLst/>
                        <a:latin typeface="Times New Roman" panose="02020603050405020304" pitchFamily="18" charset="0"/>
                        <a:ea typeface="Times New Roman" panose="02020603050405020304" pitchFamily="18" charset="0"/>
                      </a:endParaRPr>
                    </a:p>
                  </a:txBody>
                  <a:tcPr marL="19859" marR="19859" marT="0" marB="0">
                    <a:solidFill>
                      <a:schemeClr val="bg1"/>
                    </a:solidFill>
                  </a:tcPr>
                </a:tc>
                <a:tc>
                  <a:txBody>
                    <a:bodyPr/>
                    <a:lstStyle/>
                    <a:p>
                      <a:endParaRPr lang="en-GB" sz="1000">
                        <a:effectLst/>
                        <a:latin typeface="Times New Roman" panose="02020603050405020304" pitchFamily="18" charset="0"/>
                        <a:ea typeface="Times New Roman" panose="02020603050405020304" pitchFamily="18" charset="0"/>
                      </a:endParaRPr>
                    </a:p>
                  </a:txBody>
                  <a:tcPr marL="19859" marR="19859" marT="0" marB="0" anchor="ctr">
                    <a:solidFill>
                      <a:schemeClr val="bg1"/>
                    </a:solidFill>
                  </a:tcPr>
                </a:tc>
                <a:tc>
                  <a:txBody>
                    <a:bodyPr/>
                    <a:lstStyle/>
                    <a:p>
                      <a:endParaRPr lang="en-GB" sz="1000">
                        <a:effectLst/>
                        <a:latin typeface="Times New Roman" panose="02020603050405020304" pitchFamily="18" charset="0"/>
                        <a:ea typeface="Times New Roman" panose="02020603050405020304" pitchFamily="18" charset="0"/>
                      </a:endParaRPr>
                    </a:p>
                  </a:txBody>
                  <a:tcPr marL="19859" marR="19859" marT="0" marB="0" anchor="ctr">
                    <a:solidFill>
                      <a:schemeClr val="bg1"/>
                    </a:solidFill>
                  </a:tcPr>
                </a:tc>
                <a:tc>
                  <a:txBody>
                    <a:bodyPr/>
                    <a:lstStyle/>
                    <a:p>
                      <a:endParaRPr lang="en-GB" sz="1000">
                        <a:effectLst/>
                        <a:latin typeface="Times New Roman" panose="02020603050405020304" pitchFamily="18" charset="0"/>
                        <a:ea typeface="Times New Roman" panose="02020603050405020304" pitchFamily="18" charset="0"/>
                      </a:endParaRPr>
                    </a:p>
                  </a:txBody>
                  <a:tcPr marL="19859" marR="19859" marT="0" marB="0">
                    <a:solidFill>
                      <a:schemeClr val="bg1"/>
                    </a:solidFill>
                  </a:tcPr>
                </a:tc>
                <a:tc>
                  <a:txBody>
                    <a:bodyPr/>
                    <a:lstStyle/>
                    <a:p>
                      <a:endParaRPr lang="en-GB" sz="1000">
                        <a:effectLst/>
                        <a:latin typeface="Times New Roman" panose="02020603050405020304" pitchFamily="18" charset="0"/>
                        <a:ea typeface="Times New Roman" panose="02020603050405020304" pitchFamily="18" charset="0"/>
                      </a:endParaRPr>
                    </a:p>
                  </a:txBody>
                  <a:tcPr marL="19859" marR="19859" marT="0" marB="0" anchor="ctr">
                    <a:solidFill>
                      <a:schemeClr val="bg1"/>
                    </a:solidFill>
                  </a:tcPr>
                </a:tc>
                <a:tc>
                  <a:txBody>
                    <a:bodyPr/>
                    <a:lstStyle/>
                    <a:p>
                      <a:endParaRPr lang="en-GB" sz="1000">
                        <a:effectLst/>
                        <a:latin typeface="Times New Roman" panose="02020603050405020304" pitchFamily="18" charset="0"/>
                        <a:ea typeface="Times New Roman" panose="02020603050405020304" pitchFamily="18" charset="0"/>
                      </a:endParaRPr>
                    </a:p>
                  </a:txBody>
                  <a:tcPr marL="19859" marR="19859" marT="0" marB="0" anchor="ctr">
                    <a:solidFill>
                      <a:schemeClr val="bg1"/>
                    </a:solidFill>
                  </a:tcPr>
                </a:tc>
                <a:tc>
                  <a:txBody>
                    <a:bodyPr/>
                    <a:lstStyle/>
                    <a:p>
                      <a:endParaRPr lang="en-GB" sz="1000" dirty="0">
                        <a:effectLst/>
                        <a:latin typeface="Times New Roman" panose="02020603050405020304" pitchFamily="18" charset="0"/>
                        <a:ea typeface="Times New Roman" panose="02020603050405020304" pitchFamily="18" charset="0"/>
                      </a:endParaRPr>
                    </a:p>
                  </a:txBody>
                  <a:tcPr marL="19859" marR="19859" marT="0" marB="0">
                    <a:solidFill>
                      <a:schemeClr val="bg1"/>
                    </a:solidFill>
                  </a:tcPr>
                </a:tc>
                <a:tc>
                  <a:txBody>
                    <a:bodyPr/>
                    <a:lstStyle/>
                    <a:p>
                      <a:endParaRPr lang="en-GB" sz="1000">
                        <a:effectLst/>
                        <a:latin typeface="Times New Roman" panose="02020603050405020304" pitchFamily="18" charset="0"/>
                        <a:ea typeface="Times New Roman" panose="02020603050405020304" pitchFamily="18" charset="0"/>
                      </a:endParaRPr>
                    </a:p>
                  </a:txBody>
                  <a:tcPr marL="19859" marR="19859" marT="0" marB="0" anchor="ctr">
                    <a:solidFill>
                      <a:schemeClr val="bg1"/>
                    </a:solidFill>
                  </a:tcPr>
                </a:tc>
                <a:tc>
                  <a:txBody>
                    <a:bodyPr/>
                    <a:lstStyle/>
                    <a:p>
                      <a:endParaRPr lang="en-GB" sz="1000">
                        <a:effectLst/>
                        <a:latin typeface="Times New Roman" panose="02020603050405020304" pitchFamily="18" charset="0"/>
                        <a:ea typeface="Times New Roman" panose="02020603050405020304" pitchFamily="18" charset="0"/>
                      </a:endParaRPr>
                    </a:p>
                  </a:txBody>
                  <a:tcPr marL="19859" marR="19859" marT="0" marB="0" anchor="ctr">
                    <a:solidFill>
                      <a:schemeClr val="bg1"/>
                    </a:solidFill>
                  </a:tcPr>
                </a:tc>
                <a:tc>
                  <a:txBody>
                    <a:bodyPr/>
                    <a:lstStyle/>
                    <a:p>
                      <a:endParaRPr lang="en-GB" sz="1000" dirty="0">
                        <a:effectLst/>
                        <a:latin typeface="Times New Roman" panose="02020603050405020304" pitchFamily="18" charset="0"/>
                        <a:ea typeface="Times New Roman" panose="02020603050405020304" pitchFamily="18" charset="0"/>
                      </a:endParaRPr>
                    </a:p>
                  </a:txBody>
                  <a:tcPr marL="19859" marR="19859" marT="0" marB="0">
                    <a:solidFill>
                      <a:schemeClr val="bg1"/>
                    </a:solidFill>
                  </a:tcPr>
                </a:tc>
                <a:tc>
                  <a:txBody>
                    <a:bodyPr/>
                    <a:lstStyle/>
                    <a:p>
                      <a:pPr algn="ctr"/>
                      <a:endParaRPr lang="en-GB" sz="1000" dirty="0">
                        <a:effectLst/>
                        <a:latin typeface="Times New Roman" panose="02020603050405020304" pitchFamily="18" charset="0"/>
                        <a:ea typeface="Times New Roman" panose="02020603050405020304" pitchFamily="18" charset="0"/>
                      </a:endParaRPr>
                    </a:p>
                  </a:txBody>
                  <a:tcPr marL="19859" marR="19859" marT="0" marB="0" anchor="ctr"/>
                </a:tc>
                <a:extLst>
                  <a:ext uri="{0D108BD9-81ED-4DB2-BD59-A6C34878D82A}">
                    <a16:rowId xmlns:a16="http://schemas.microsoft.com/office/drawing/2014/main" val="72333497"/>
                  </a:ext>
                </a:extLst>
              </a:tr>
              <a:tr h="612000">
                <a:tc vMerge="1">
                  <a:txBody>
                    <a:bodyPr/>
                    <a:lstStyle/>
                    <a:p>
                      <a:endParaRPr lang="en-GB"/>
                    </a:p>
                  </a:txBody>
                  <a:tcPr/>
                </a:tc>
                <a:tc>
                  <a:txBody>
                    <a:bodyPr/>
                    <a:lstStyle/>
                    <a:p>
                      <a:pPr algn="ctr"/>
                      <a:r>
                        <a:rPr lang="en-GB" sz="900">
                          <a:effectLst/>
                        </a:rPr>
                        <a:t> </a:t>
                      </a:r>
                      <a:endParaRPr lang="en-GB" sz="1000">
                        <a:effectLst/>
                        <a:latin typeface="Times New Roman" panose="02020603050405020304" pitchFamily="18" charset="0"/>
                        <a:ea typeface="Times New Roman" panose="02020603050405020304" pitchFamily="18" charset="0"/>
                      </a:endParaRPr>
                    </a:p>
                  </a:txBody>
                  <a:tcPr marL="19859" marR="19859" marT="0" marB="0" anchor="ctr"/>
                </a:tc>
                <a:tc>
                  <a:txBody>
                    <a:bodyPr/>
                    <a:lstStyle/>
                    <a:p>
                      <a:pPr algn="ctr"/>
                      <a:endParaRPr lang="en-GB" sz="1000" dirty="0">
                        <a:effectLst/>
                        <a:latin typeface="Times New Roman" panose="02020603050405020304" pitchFamily="18" charset="0"/>
                        <a:ea typeface="Times New Roman" panose="02020603050405020304" pitchFamily="18" charset="0"/>
                      </a:endParaRPr>
                    </a:p>
                  </a:txBody>
                  <a:tcPr marL="19859" marR="19859" marT="0" marB="0" anchor="ctr"/>
                </a:tc>
                <a:tc>
                  <a:txBody>
                    <a:bodyPr/>
                    <a:lstStyle/>
                    <a:p>
                      <a:pPr algn="ctr"/>
                      <a:r>
                        <a:rPr lang="en-GB" sz="900">
                          <a:effectLst/>
                        </a:rPr>
                        <a:t> </a:t>
                      </a:r>
                      <a:endParaRPr lang="en-GB" sz="1000">
                        <a:effectLst/>
                        <a:latin typeface="Times New Roman" panose="02020603050405020304" pitchFamily="18" charset="0"/>
                        <a:ea typeface="Times New Roman" panose="02020603050405020304" pitchFamily="18" charset="0"/>
                      </a:endParaRPr>
                    </a:p>
                  </a:txBody>
                  <a:tcPr marL="19859" marR="19859" marT="0" marB="0" anchor="ctr"/>
                </a:tc>
                <a:tc>
                  <a:txBody>
                    <a:bodyPr/>
                    <a:lstStyle/>
                    <a:p>
                      <a:pPr algn="ctr"/>
                      <a:r>
                        <a:rPr lang="en-GB" sz="900">
                          <a:effectLst/>
                        </a:rPr>
                        <a:t> </a:t>
                      </a:r>
                      <a:endParaRPr lang="en-GB" sz="1000">
                        <a:effectLst/>
                        <a:latin typeface="Times New Roman" panose="02020603050405020304" pitchFamily="18" charset="0"/>
                        <a:ea typeface="Times New Roman" panose="02020603050405020304" pitchFamily="18" charset="0"/>
                      </a:endParaRPr>
                    </a:p>
                  </a:txBody>
                  <a:tcPr marL="19859" marR="19859" marT="0" marB="0" anchor="ctr">
                    <a:solidFill>
                      <a:schemeClr val="bg1"/>
                    </a:solidFill>
                  </a:tcPr>
                </a:tc>
                <a:tc>
                  <a:txBody>
                    <a:bodyPr/>
                    <a:lstStyle/>
                    <a:p>
                      <a:pPr algn="ctr"/>
                      <a:endParaRPr lang="en-GB" sz="1000">
                        <a:effectLst/>
                        <a:latin typeface="Times New Roman" panose="02020603050405020304" pitchFamily="18" charset="0"/>
                        <a:ea typeface="Times New Roman" panose="02020603050405020304" pitchFamily="18" charset="0"/>
                      </a:endParaRPr>
                    </a:p>
                  </a:txBody>
                  <a:tcPr marL="19859" marR="19859" marT="0" marB="0" anchor="ctr">
                    <a:solidFill>
                      <a:schemeClr val="bg1"/>
                    </a:solidFill>
                  </a:tcPr>
                </a:tc>
                <a:tc>
                  <a:txBody>
                    <a:bodyPr/>
                    <a:lstStyle/>
                    <a:p>
                      <a:pPr algn="ctr"/>
                      <a:endParaRPr lang="en-GB" sz="1000">
                        <a:effectLst/>
                        <a:latin typeface="Times New Roman" panose="02020603050405020304" pitchFamily="18" charset="0"/>
                        <a:ea typeface="Times New Roman" panose="02020603050405020304" pitchFamily="18" charset="0"/>
                      </a:endParaRPr>
                    </a:p>
                  </a:txBody>
                  <a:tcPr marL="19859" marR="19859" marT="0" marB="0" anchor="ctr">
                    <a:solidFill>
                      <a:schemeClr val="bg1"/>
                    </a:solidFill>
                  </a:tcPr>
                </a:tc>
                <a:tc>
                  <a:txBody>
                    <a:bodyPr/>
                    <a:lstStyle/>
                    <a:p>
                      <a:pPr algn="ctr"/>
                      <a:endParaRPr lang="en-GB" sz="1000">
                        <a:effectLst/>
                        <a:latin typeface="Times New Roman" panose="02020603050405020304" pitchFamily="18" charset="0"/>
                        <a:ea typeface="Times New Roman" panose="02020603050405020304" pitchFamily="18" charset="0"/>
                      </a:endParaRPr>
                    </a:p>
                  </a:txBody>
                  <a:tcPr marL="19859" marR="19859" marT="0" marB="0" anchor="ctr">
                    <a:solidFill>
                      <a:schemeClr val="bg1"/>
                    </a:solidFill>
                  </a:tcPr>
                </a:tc>
                <a:tc>
                  <a:txBody>
                    <a:bodyPr/>
                    <a:lstStyle/>
                    <a:p>
                      <a:pPr algn="ctr"/>
                      <a:endParaRPr lang="en-GB" sz="1000" dirty="0">
                        <a:effectLst/>
                        <a:latin typeface="Times New Roman" panose="02020603050405020304" pitchFamily="18" charset="0"/>
                        <a:ea typeface="Times New Roman" panose="02020603050405020304" pitchFamily="18" charset="0"/>
                      </a:endParaRPr>
                    </a:p>
                  </a:txBody>
                  <a:tcPr marL="19859" marR="19859" marT="0" marB="0">
                    <a:solidFill>
                      <a:schemeClr val="bg1"/>
                    </a:solidFill>
                  </a:tcPr>
                </a:tc>
                <a:tc>
                  <a:txBody>
                    <a:bodyPr/>
                    <a:lstStyle/>
                    <a:p>
                      <a:pPr algn="ctr"/>
                      <a:endParaRPr lang="en-GB" sz="1000">
                        <a:effectLst/>
                        <a:latin typeface="Times New Roman" panose="02020603050405020304" pitchFamily="18" charset="0"/>
                        <a:ea typeface="Times New Roman" panose="02020603050405020304" pitchFamily="18" charset="0"/>
                      </a:endParaRPr>
                    </a:p>
                  </a:txBody>
                  <a:tcPr marL="19859" marR="19859" marT="0" marB="0" anchor="ctr">
                    <a:solidFill>
                      <a:schemeClr val="bg1"/>
                    </a:solidFill>
                  </a:tcPr>
                </a:tc>
                <a:tc>
                  <a:txBody>
                    <a:bodyPr/>
                    <a:lstStyle/>
                    <a:p>
                      <a:pPr algn="ctr"/>
                      <a:endParaRPr lang="en-GB" sz="1000">
                        <a:effectLst/>
                        <a:latin typeface="Times New Roman" panose="02020603050405020304" pitchFamily="18" charset="0"/>
                        <a:ea typeface="Times New Roman" panose="02020603050405020304" pitchFamily="18" charset="0"/>
                      </a:endParaRPr>
                    </a:p>
                  </a:txBody>
                  <a:tcPr marL="19859" marR="19859" marT="0" marB="0" anchor="ctr">
                    <a:solidFill>
                      <a:schemeClr val="bg1"/>
                    </a:solidFill>
                  </a:tcPr>
                </a:tc>
                <a:tc>
                  <a:txBody>
                    <a:bodyPr/>
                    <a:lstStyle/>
                    <a:p>
                      <a:pPr algn="ctr"/>
                      <a:endParaRPr lang="en-GB" sz="1000">
                        <a:effectLst/>
                        <a:latin typeface="Times New Roman" panose="02020603050405020304" pitchFamily="18" charset="0"/>
                        <a:ea typeface="Times New Roman" panose="02020603050405020304" pitchFamily="18" charset="0"/>
                      </a:endParaRPr>
                    </a:p>
                  </a:txBody>
                  <a:tcPr marL="19859" marR="19859" marT="0" marB="0">
                    <a:solidFill>
                      <a:schemeClr val="bg1"/>
                    </a:solidFill>
                  </a:tcPr>
                </a:tc>
                <a:tc>
                  <a:txBody>
                    <a:bodyPr/>
                    <a:lstStyle/>
                    <a:p>
                      <a:pPr algn="ctr"/>
                      <a:endParaRPr lang="en-GB" sz="1000">
                        <a:effectLst/>
                        <a:latin typeface="Times New Roman" panose="02020603050405020304" pitchFamily="18" charset="0"/>
                        <a:ea typeface="Times New Roman" panose="02020603050405020304" pitchFamily="18" charset="0"/>
                      </a:endParaRPr>
                    </a:p>
                  </a:txBody>
                  <a:tcPr marL="19859" marR="19859" marT="0" marB="0" anchor="ctr">
                    <a:solidFill>
                      <a:schemeClr val="bg1"/>
                    </a:solidFill>
                  </a:tcPr>
                </a:tc>
                <a:tc>
                  <a:txBody>
                    <a:bodyPr/>
                    <a:lstStyle/>
                    <a:p>
                      <a:pPr algn="ctr"/>
                      <a:endParaRPr lang="en-GB" sz="1000">
                        <a:effectLst/>
                        <a:latin typeface="Times New Roman" panose="02020603050405020304" pitchFamily="18" charset="0"/>
                        <a:ea typeface="Times New Roman" panose="02020603050405020304" pitchFamily="18" charset="0"/>
                      </a:endParaRPr>
                    </a:p>
                  </a:txBody>
                  <a:tcPr marL="19859" marR="19859" marT="0" marB="0" anchor="ctr">
                    <a:solidFill>
                      <a:schemeClr val="bg1"/>
                    </a:solidFill>
                  </a:tcPr>
                </a:tc>
                <a:tc>
                  <a:txBody>
                    <a:bodyPr/>
                    <a:lstStyle/>
                    <a:p>
                      <a:pPr algn="ctr"/>
                      <a:endParaRPr lang="en-GB" sz="1000">
                        <a:effectLst/>
                        <a:latin typeface="Times New Roman" panose="02020603050405020304" pitchFamily="18" charset="0"/>
                        <a:ea typeface="Times New Roman" panose="02020603050405020304" pitchFamily="18" charset="0"/>
                      </a:endParaRPr>
                    </a:p>
                  </a:txBody>
                  <a:tcPr marL="19859" marR="19859" marT="0" marB="0">
                    <a:solidFill>
                      <a:schemeClr val="bg1"/>
                    </a:solidFill>
                  </a:tcPr>
                </a:tc>
                <a:tc>
                  <a:txBody>
                    <a:bodyPr/>
                    <a:lstStyle/>
                    <a:p>
                      <a:pPr algn="ctr"/>
                      <a:endParaRPr lang="en-GB" sz="1000">
                        <a:effectLst/>
                        <a:latin typeface="Times New Roman" panose="02020603050405020304" pitchFamily="18" charset="0"/>
                        <a:ea typeface="Times New Roman" panose="02020603050405020304" pitchFamily="18" charset="0"/>
                      </a:endParaRPr>
                    </a:p>
                  </a:txBody>
                  <a:tcPr marL="19859" marR="19859" marT="0" marB="0" anchor="ctr">
                    <a:solidFill>
                      <a:schemeClr val="bg1"/>
                    </a:solidFill>
                  </a:tcPr>
                </a:tc>
                <a:tc>
                  <a:txBody>
                    <a:bodyPr/>
                    <a:lstStyle/>
                    <a:p>
                      <a:pPr algn="ctr"/>
                      <a:endParaRPr lang="en-GB" sz="1000">
                        <a:effectLst/>
                        <a:latin typeface="Times New Roman" panose="02020603050405020304" pitchFamily="18" charset="0"/>
                        <a:ea typeface="Times New Roman" panose="02020603050405020304" pitchFamily="18" charset="0"/>
                      </a:endParaRPr>
                    </a:p>
                  </a:txBody>
                  <a:tcPr marL="19859" marR="19859" marT="0" marB="0" anchor="ctr">
                    <a:solidFill>
                      <a:schemeClr val="bg1"/>
                    </a:solidFill>
                  </a:tcPr>
                </a:tc>
                <a:tc>
                  <a:txBody>
                    <a:bodyPr/>
                    <a:lstStyle/>
                    <a:p>
                      <a:pPr algn="ctr"/>
                      <a:endParaRPr lang="en-GB" sz="1000" dirty="0">
                        <a:effectLst/>
                        <a:latin typeface="Times New Roman" panose="02020603050405020304" pitchFamily="18" charset="0"/>
                        <a:ea typeface="Times New Roman" panose="02020603050405020304" pitchFamily="18" charset="0"/>
                      </a:endParaRPr>
                    </a:p>
                  </a:txBody>
                  <a:tcPr marL="19859" marR="19859" marT="0" marB="0" anchor="ctr">
                    <a:solidFill>
                      <a:schemeClr val="bg1"/>
                    </a:solidFill>
                  </a:tcPr>
                </a:tc>
                <a:tc>
                  <a:txBody>
                    <a:bodyPr/>
                    <a:lstStyle/>
                    <a:p>
                      <a:pPr algn="ctr"/>
                      <a:endParaRPr lang="en-GB" sz="1000" dirty="0">
                        <a:effectLst/>
                        <a:latin typeface="Times New Roman" panose="02020603050405020304" pitchFamily="18" charset="0"/>
                        <a:ea typeface="Times New Roman" panose="02020603050405020304" pitchFamily="18" charset="0"/>
                      </a:endParaRPr>
                    </a:p>
                  </a:txBody>
                  <a:tcPr marL="19859" marR="19859" marT="0" marB="0" anchor="ctr"/>
                </a:tc>
                <a:extLst>
                  <a:ext uri="{0D108BD9-81ED-4DB2-BD59-A6C34878D82A}">
                    <a16:rowId xmlns:a16="http://schemas.microsoft.com/office/drawing/2014/main" val="2076268649"/>
                  </a:ext>
                </a:extLst>
              </a:tr>
              <a:tr h="612000">
                <a:tc rowSpan="2">
                  <a:txBody>
                    <a:bodyPr/>
                    <a:lstStyle/>
                    <a:p>
                      <a:pPr algn="ctr"/>
                      <a:r>
                        <a:rPr lang="en-GB" sz="1200" b="1" dirty="0">
                          <a:effectLst/>
                          <a:latin typeface="Comic Sans MS" panose="030F0702030302020204" pitchFamily="66" charset="0"/>
                        </a:rPr>
                        <a:t> </a:t>
                      </a:r>
                      <a:endParaRPr lang="en-GB" sz="1000" b="1" dirty="0">
                        <a:effectLst/>
                        <a:latin typeface="Comic Sans MS" panose="030F0702030302020204" pitchFamily="66" charset="0"/>
                      </a:endParaRPr>
                    </a:p>
                    <a:p>
                      <a:pPr algn="ctr"/>
                      <a:r>
                        <a:rPr lang="en-GB" sz="1200" b="1" dirty="0">
                          <a:effectLst/>
                          <a:latin typeface="Comic Sans MS" panose="030F0702030302020204" pitchFamily="66" charset="0"/>
                        </a:rPr>
                        <a:t>Friday</a:t>
                      </a:r>
                      <a:endParaRPr lang="en-GB" sz="1000" b="1" dirty="0">
                        <a:effectLst/>
                        <a:latin typeface="Comic Sans MS" panose="030F0702030302020204" pitchFamily="66" charset="0"/>
                      </a:endParaRPr>
                    </a:p>
                    <a:p>
                      <a:pPr algn="ctr"/>
                      <a:r>
                        <a:rPr lang="en-GB" sz="1200" b="1" dirty="0">
                          <a:effectLst/>
                          <a:latin typeface="Comic Sans MS" panose="030F0702030302020204" pitchFamily="66" charset="0"/>
                        </a:rPr>
                        <a:t> </a:t>
                      </a:r>
                      <a:endParaRPr lang="en-GB" sz="1000" b="1" dirty="0">
                        <a:effectLst/>
                        <a:latin typeface="Comic Sans MS" panose="030F0702030302020204" pitchFamily="66" charset="0"/>
                        <a:ea typeface="Times New Roman" panose="02020603050405020304" pitchFamily="18" charset="0"/>
                      </a:endParaRPr>
                    </a:p>
                  </a:txBody>
                  <a:tcPr marL="19859" marR="19859" marT="0" marB="0" anchor="ctr">
                    <a:solidFill>
                      <a:schemeClr val="accent6">
                        <a:lumMod val="20000"/>
                        <a:lumOff val="80000"/>
                      </a:schemeClr>
                    </a:solidFill>
                  </a:tcPr>
                </a:tc>
                <a:tc>
                  <a:txBody>
                    <a:bodyPr/>
                    <a:lstStyle/>
                    <a:p>
                      <a:pPr algn="ctr"/>
                      <a:r>
                        <a:rPr lang="en-GB" sz="900" dirty="0">
                          <a:effectLst/>
                        </a:rPr>
                        <a:t> </a:t>
                      </a:r>
                      <a:endParaRPr lang="en-GB" sz="1000" dirty="0">
                        <a:effectLst/>
                        <a:latin typeface="Times New Roman" panose="02020603050405020304" pitchFamily="18" charset="0"/>
                        <a:ea typeface="Times New Roman" panose="02020603050405020304" pitchFamily="18" charset="0"/>
                      </a:endParaRPr>
                    </a:p>
                  </a:txBody>
                  <a:tcPr marL="19859" marR="19859" marT="0" marB="0" anchor="ctr"/>
                </a:tc>
                <a:tc>
                  <a:txBody>
                    <a:bodyPr/>
                    <a:lstStyle/>
                    <a:p>
                      <a:pPr algn="ctr"/>
                      <a:endParaRPr lang="en-GB" sz="1000" dirty="0">
                        <a:effectLst/>
                        <a:latin typeface="Times New Roman" panose="02020603050405020304" pitchFamily="18" charset="0"/>
                        <a:ea typeface="Times New Roman" panose="02020603050405020304" pitchFamily="18" charset="0"/>
                      </a:endParaRPr>
                    </a:p>
                  </a:txBody>
                  <a:tcPr marL="19859" marR="19859" marT="0" marB="0" anchor="ctr"/>
                </a:tc>
                <a:tc>
                  <a:txBody>
                    <a:bodyPr/>
                    <a:lstStyle/>
                    <a:p>
                      <a:pPr algn="ctr"/>
                      <a:r>
                        <a:rPr lang="en-GB" sz="900" dirty="0">
                          <a:effectLst/>
                        </a:rPr>
                        <a:t> </a:t>
                      </a:r>
                      <a:endParaRPr lang="en-GB" sz="1000" dirty="0">
                        <a:effectLst/>
                        <a:latin typeface="Times New Roman" panose="02020603050405020304" pitchFamily="18" charset="0"/>
                        <a:ea typeface="Times New Roman" panose="02020603050405020304" pitchFamily="18" charset="0"/>
                      </a:endParaRPr>
                    </a:p>
                  </a:txBody>
                  <a:tcPr marL="19859" marR="19859" marT="0" marB="0" anchor="ctr"/>
                </a:tc>
                <a:tc>
                  <a:txBody>
                    <a:bodyPr/>
                    <a:lstStyle/>
                    <a:p>
                      <a:pPr algn="ctr"/>
                      <a:r>
                        <a:rPr lang="en-GB" sz="900" dirty="0">
                          <a:effectLst/>
                        </a:rPr>
                        <a:t> </a:t>
                      </a:r>
                      <a:endParaRPr lang="en-GB" sz="1000" dirty="0">
                        <a:effectLst/>
                        <a:latin typeface="Times New Roman" panose="02020603050405020304" pitchFamily="18" charset="0"/>
                        <a:ea typeface="Times New Roman" panose="02020603050405020304" pitchFamily="18" charset="0"/>
                      </a:endParaRPr>
                    </a:p>
                  </a:txBody>
                  <a:tcPr marL="19859" marR="19859" marT="0" marB="0" anchor="ctr"/>
                </a:tc>
                <a:tc>
                  <a:txBody>
                    <a:bodyPr/>
                    <a:lstStyle/>
                    <a:p>
                      <a:pPr algn="ctr"/>
                      <a:endParaRPr lang="en-GB" sz="1000" dirty="0">
                        <a:effectLst/>
                        <a:latin typeface="Times New Roman" panose="02020603050405020304" pitchFamily="18" charset="0"/>
                        <a:ea typeface="Times New Roman" panose="02020603050405020304" pitchFamily="18" charset="0"/>
                      </a:endParaRPr>
                    </a:p>
                    <a:p>
                      <a:pPr algn="ctr"/>
                      <a:endParaRPr lang="en-GB" sz="1000" dirty="0">
                        <a:effectLst/>
                        <a:latin typeface="Times New Roman" panose="02020603050405020304" pitchFamily="18" charset="0"/>
                        <a:ea typeface="Times New Roman" panose="02020603050405020304" pitchFamily="18" charset="0"/>
                      </a:endParaRPr>
                    </a:p>
                    <a:p>
                      <a:pPr algn="ctr"/>
                      <a:endParaRPr lang="en-GB" sz="1000" dirty="0">
                        <a:effectLst/>
                        <a:latin typeface="Times New Roman" panose="02020603050405020304" pitchFamily="18" charset="0"/>
                        <a:ea typeface="Times New Roman" panose="02020603050405020304" pitchFamily="18" charset="0"/>
                      </a:endParaRPr>
                    </a:p>
                  </a:txBody>
                  <a:tcPr marL="19859" marR="19859" marT="0" marB="0" anchor="ctr"/>
                </a:tc>
                <a:tc>
                  <a:txBody>
                    <a:bodyPr/>
                    <a:lstStyle/>
                    <a:p>
                      <a:pPr algn="ctr"/>
                      <a:endParaRPr lang="en-GB" sz="1000" dirty="0">
                        <a:effectLst/>
                        <a:latin typeface="Times New Roman" panose="02020603050405020304" pitchFamily="18" charset="0"/>
                        <a:ea typeface="Times New Roman" panose="02020603050405020304" pitchFamily="18" charset="0"/>
                      </a:endParaRPr>
                    </a:p>
                  </a:txBody>
                  <a:tcPr marL="19859" marR="19859" marT="0" marB="0" anchor="ctr"/>
                </a:tc>
                <a:tc>
                  <a:txBody>
                    <a:bodyPr/>
                    <a:lstStyle/>
                    <a:p>
                      <a:pPr algn="ctr"/>
                      <a:endParaRPr lang="en-GB" sz="1000" dirty="0">
                        <a:effectLst/>
                        <a:latin typeface="Times New Roman" panose="02020603050405020304" pitchFamily="18" charset="0"/>
                        <a:ea typeface="Times New Roman" panose="02020603050405020304" pitchFamily="18" charset="0"/>
                      </a:endParaRPr>
                    </a:p>
                  </a:txBody>
                  <a:tcPr marL="19859" marR="19859" marT="0" marB="0" anchor="ctr"/>
                </a:tc>
                <a:tc>
                  <a:txBody>
                    <a:bodyPr/>
                    <a:lstStyle/>
                    <a:p>
                      <a:pPr algn="ctr"/>
                      <a:endParaRPr lang="en-GB" sz="1000" dirty="0">
                        <a:effectLst/>
                        <a:latin typeface="Times New Roman" panose="02020603050405020304" pitchFamily="18" charset="0"/>
                        <a:ea typeface="Times New Roman" panose="02020603050405020304" pitchFamily="18" charset="0"/>
                      </a:endParaRPr>
                    </a:p>
                  </a:txBody>
                  <a:tcPr marL="19859" marR="19859" marT="0" marB="0" anchor="ctr"/>
                </a:tc>
                <a:tc>
                  <a:txBody>
                    <a:bodyPr/>
                    <a:lstStyle/>
                    <a:p>
                      <a:pPr algn="ctr"/>
                      <a:endParaRPr lang="en-GB" sz="1000" dirty="0">
                        <a:effectLst/>
                        <a:latin typeface="Times New Roman" panose="02020603050405020304" pitchFamily="18" charset="0"/>
                        <a:ea typeface="Times New Roman" panose="02020603050405020304" pitchFamily="18" charset="0"/>
                      </a:endParaRPr>
                    </a:p>
                  </a:txBody>
                  <a:tcPr marL="19859" marR="19859" marT="0" marB="0" anchor="ctr"/>
                </a:tc>
                <a:tc>
                  <a:txBody>
                    <a:bodyPr/>
                    <a:lstStyle/>
                    <a:p>
                      <a:pPr algn="ctr"/>
                      <a:endParaRPr lang="en-GB" sz="1000" dirty="0">
                        <a:effectLst/>
                        <a:latin typeface="Times New Roman" panose="02020603050405020304" pitchFamily="18" charset="0"/>
                        <a:ea typeface="Times New Roman" panose="02020603050405020304" pitchFamily="18" charset="0"/>
                      </a:endParaRPr>
                    </a:p>
                  </a:txBody>
                  <a:tcPr marL="19859" marR="19859" marT="0" marB="0" anchor="ctr"/>
                </a:tc>
                <a:tc>
                  <a:txBody>
                    <a:bodyPr/>
                    <a:lstStyle/>
                    <a:p>
                      <a:pPr algn="ctr"/>
                      <a:endParaRPr lang="en-GB" sz="1000" dirty="0">
                        <a:effectLst/>
                        <a:latin typeface="Times New Roman" panose="02020603050405020304" pitchFamily="18" charset="0"/>
                        <a:ea typeface="Times New Roman" panose="02020603050405020304" pitchFamily="18" charset="0"/>
                      </a:endParaRPr>
                    </a:p>
                  </a:txBody>
                  <a:tcPr marL="19859" marR="19859" marT="0" marB="0"/>
                </a:tc>
                <a:tc>
                  <a:txBody>
                    <a:bodyPr/>
                    <a:lstStyle/>
                    <a:p>
                      <a:pPr algn="ctr"/>
                      <a:endParaRPr lang="en-GB" sz="1000" dirty="0">
                        <a:effectLst/>
                        <a:latin typeface="Times New Roman" panose="02020603050405020304" pitchFamily="18" charset="0"/>
                        <a:ea typeface="Times New Roman" panose="02020603050405020304" pitchFamily="18" charset="0"/>
                      </a:endParaRPr>
                    </a:p>
                  </a:txBody>
                  <a:tcPr marL="19859" marR="19859" marT="0" marB="0" anchor="ctr"/>
                </a:tc>
                <a:tc>
                  <a:txBody>
                    <a:bodyPr/>
                    <a:lstStyle/>
                    <a:p>
                      <a:pPr algn="ctr"/>
                      <a:endParaRPr lang="en-GB" sz="1000" dirty="0">
                        <a:effectLst/>
                        <a:latin typeface="Times New Roman" panose="02020603050405020304" pitchFamily="18" charset="0"/>
                        <a:ea typeface="Times New Roman" panose="02020603050405020304" pitchFamily="18" charset="0"/>
                      </a:endParaRPr>
                    </a:p>
                  </a:txBody>
                  <a:tcPr marL="19859" marR="19859" marT="0" marB="0" anchor="ctr"/>
                </a:tc>
                <a:tc>
                  <a:txBody>
                    <a:bodyPr/>
                    <a:lstStyle/>
                    <a:p>
                      <a:pPr algn="ctr"/>
                      <a:endParaRPr lang="en-GB" sz="1000" dirty="0">
                        <a:effectLst/>
                        <a:latin typeface="Times New Roman" panose="02020603050405020304" pitchFamily="18" charset="0"/>
                        <a:ea typeface="Times New Roman" panose="02020603050405020304" pitchFamily="18" charset="0"/>
                      </a:endParaRPr>
                    </a:p>
                  </a:txBody>
                  <a:tcPr marL="19859" marR="19859" marT="0" marB="0"/>
                </a:tc>
                <a:tc>
                  <a:txBody>
                    <a:bodyPr/>
                    <a:lstStyle/>
                    <a:p>
                      <a:pPr algn="ctr"/>
                      <a:endParaRPr lang="en-GB" sz="1000" dirty="0">
                        <a:effectLst/>
                        <a:latin typeface="Times New Roman" panose="02020603050405020304" pitchFamily="18" charset="0"/>
                        <a:ea typeface="Times New Roman" panose="02020603050405020304" pitchFamily="18" charset="0"/>
                      </a:endParaRPr>
                    </a:p>
                  </a:txBody>
                  <a:tcPr marL="19859" marR="19859" marT="0" marB="0" anchor="ctr"/>
                </a:tc>
                <a:tc>
                  <a:txBody>
                    <a:bodyPr/>
                    <a:lstStyle/>
                    <a:p>
                      <a:pPr algn="ctr"/>
                      <a:endParaRPr lang="en-GB" sz="1000" dirty="0">
                        <a:effectLst/>
                        <a:latin typeface="Times New Roman" panose="02020603050405020304" pitchFamily="18" charset="0"/>
                        <a:ea typeface="Times New Roman" panose="02020603050405020304" pitchFamily="18" charset="0"/>
                      </a:endParaRPr>
                    </a:p>
                  </a:txBody>
                  <a:tcPr marL="19859" marR="19859" marT="0" marB="0" anchor="ctr"/>
                </a:tc>
                <a:tc>
                  <a:txBody>
                    <a:bodyPr/>
                    <a:lstStyle/>
                    <a:p>
                      <a:pPr algn="ctr"/>
                      <a:endParaRPr lang="en-GB" sz="1000" dirty="0">
                        <a:effectLst/>
                        <a:latin typeface="Times New Roman" panose="02020603050405020304" pitchFamily="18" charset="0"/>
                        <a:ea typeface="Times New Roman" panose="02020603050405020304" pitchFamily="18" charset="0"/>
                      </a:endParaRPr>
                    </a:p>
                  </a:txBody>
                  <a:tcPr marL="19859" marR="19859" marT="0" marB="0" anchor="ctr"/>
                </a:tc>
                <a:tc>
                  <a:txBody>
                    <a:bodyPr/>
                    <a:lstStyle/>
                    <a:p>
                      <a:pPr algn="ctr"/>
                      <a:endParaRPr lang="en-GB" sz="1000" dirty="0">
                        <a:effectLst/>
                        <a:latin typeface="Times New Roman" panose="02020603050405020304" pitchFamily="18" charset="0"/>
                        <a:ea typeface="Times New Roman" panose="02020603050405020304" pitchFamily="18" charset="0"/>
                      </a:endParaRPr>
                    </a:p>
                  </a:txBody>
                  <a:tcPr marL="19859" marR="19859" marT="0" marB="0" anchor="ctr"/>
                </a:tc>
                <a:extLst>
                  <a:ext uri="{0D108BD9-81ED-4DB2-BD59-A6C34878D82A}">
                    <a16:rowId xmlns:a16="http://schemas.microsoft.com/office/drawing/2014/main" val="567539642"/>
                  </a:ext>
                </a:extLst>
              </a:tr>
              <a:tr h="612000">
                <a:tc vMerge="1">
                  <a:txBody>
                    <a:bodyPr/>
                    <a:lstStyle/>
                    <a:p>
                      <a:endParaRPr lang="en-GB"/>
                    </a:p>
                  </a:txBody>
                  <a:tcPr/>
                </a:tc>
                <a:tc>
                  <a:txBody>
                    <a:bodyPr/>
                    <a:lstStyle/>
                    <a:p>
                      <a:pPr algn="ctr"/>
                      <a:r>
                        <a:rPr lang="en-GB" sz="900">
                          <a:effectLst/>
                        </a:rPr>
                        <a:t> </a:t>
                      </a:r>
                      <a:endParaRPr lang="en-GB" sz="1000">
                        <a:effectLst/>
                        <a:latin typeface="Times New Roman" panose="02020603050405020304" pitchFamily="18" charset="0"/>
                        <a:ea typeface="Times New Roman" panose="02020603050405020304" pitchFamily="18" charset="0"/>
                      </a:endParaRPr>
                    </a:p>
                  </a:txBody>
                  <a:tcPr marL="19859" marR="19859" marT="0" marB="0" anchor="ctr"/>
                </a:tc>
                <a:tc>
                  <a:txBody>
                    <a:bodyPr/>
                    <a:lstStyle/>
                    <a:p>
                      <a:pPr algn="ctr"/>
                      <a:endParaRPr lang="en-GB" sz="1000" dirty="0">
                        <a:effectLst/>
                        <a:latin typeface="Times New Roman" panose="02020603050405020304" pitchFamily="18" charset="0"/>
                        <a:ea typeface="Times New Roman" panose="02020603050405020304" pitchFamily="18" charset="0"/>
                      </a:endParaRPr>
                    </a:p>
                  </a:txBody>
                  <a:tcPr marL="19859" marR="19859" marT="0" marB="0" anchor="ctr"/>
                </a:tc>
                <a:tc>
                  <a:txBody>
                    <a:bodyPr/>
                    <a:lstStyle/>
                    <a:p>
                      <a:pPr algn="ctr"/>
                      <a:r>
                        <a:rPr lang="en-GB" sz="900" dirty="0">
                          <a:effectLst/>
                        </a:rPr>
                        <a:t> </a:t>
                      </a:r>
                      <a:endParaRPr lang="en-GB" sz="1000" dirty="0">
                        <a:effectLst/>
                        <a:latin typeface="Times New Roman" panose="02020603050405020304" pitchFamily="18" charset="0"/>
                        <a:ea typeface="Times New Roman" panose="02020603050405020304" pitchFamily="18" charset="0"/>
                      </a:endParaRPr>
                    </a:p>
                  </a:txBody>
                  <a:tcPr marL="19859" marR="19859" marT="0" marB="0" anchor="ctr"/>
                </a:tc>
                <a:tc>
                  <a:txBody>
                    <a:bodyPr/>
                    <a:lstStyle/>
                    <a:p>
                      <a:pPr algn="ctr"/>
                      <a:r>
                        <a:rPr lang="en-GB" sz="900">
                          <a:effectLst/>
                        </a:rPr>
                        <a:t> </a:t>
                      </a:r>
                      <a:endParaRPr lang="en-GB" sz="1000">
                        <a:effectLst/>
                        <a:latin typeface="Times New Roman" panose="02020603050405020304" pitchFamily="18" charset="0"/>
                        <a:ea typeface="Times New Roman" panose="02020603050405020304" pitchFamily="18" charset="0"/>
                      </a:endParaRPr>
                    </a:p>
                  </a:txBody>
                  <a:tcPr marL="19859" marR="19859" marT="0" marB="0" anchor="ctr"/>
                </a:tc>
                <a:tc>
                  <a:txBody>
                    <a:bodyPr/>
                    <a:lstStyle/>
                    <a:p>
                      <a:pPr algn="ctr"/>
                      <a:endParaRPr lang="en-GB" sz="1000" dirty="0">
                        <a:effectLst/>
                        <a:latin typeface="Times New Roman" panose="02020603050405020304" pitchFamily="18" charset="0"/>
                        <a:ea typeface="Times New Roman" panose="02020603050405020304" pitchFamily="18" charset="0"/>
                      </a:endParaRPr>
                    </a:p>
                    <a:p>
                      <a:pPr algn="ctr"/>
                      <a:endParaRPr lang="en-GB" sz="1000" dirty="0">
                        <a:effectLst/>
                        <a:latin typeface="Times New Roman" panose="02020603050405020304" pitchFamily="18" charset="0"/>
                        <a:ea typeface="Times New Roman" panose="02020603050405020304" pitchFamily="18" charset="0"/>
                      </a:endParaRPr>
                    </a:p>
                    <a:p>
                      <a:pPr algn="ctr"/>
                      <a:endParaRPr lang="en-GB" sz="1000" dirty="0">
                        <a:effectLst/>
                        <a:latin typeface="Times New Roman" panose="02020603050405020304" pitchFamily="18" charset="0"/>
                        <a:ea typeface="Times New Roman" panose="02020603050405020304" pitchFamily="18" charset="0"/>
                      </a:endParaRPr>
                    </a:p>
                    <a:p>
                      <a:pPr algn="ctr"/>
                      <a:endParaRPr lang="en-GB" sz="1000" dirty="0">
                        <a:effectLst/>
                        <a:latin typeface="Times New Roman" panose="02020603050405020304" pitchFamily="18" charset="0"/>
                        <a:ea typeface="Times New Roman" panose="02020603050405020304" pitchFamily="18" charset="0"/>
                      </a:endParaRPr>
                    </a:p>
                    <a:p>
                      <a:pPr algn="ctr"/>
                      <a:endParaRPr lang="en-GB" sz="1000" dirty="0">
                        <a:effectLst/>
                        <a:latin typeface="Times New Roman" panose="02020603050405020304" pitchFamily="18" charset="0"/>
                        <a:ea typeface="Times New Roman" panose="02020603050405020304" pitchFamily="18" charset="0"/>
                      </a:endParaRPr>
                    </a:p>
                  </a:txBody>
                  <a:tcPr marL="19859" marR="19859" marT="0" marB="0" anchor="ctr"/>
                </a:tc>
                <a:tc>
                  <a:txBody>
                    <a:bodyPr/>
                    <a:lstStyle/>
                    <a:p>
                      <a:pPr algn="ctr"/>
                      <a:endParaRPr lang="en-GB" sz="1000" dirty="0">
                        <a:effectLst/>
                        <a:latin typeface="Times New Roman" panose="02020603050405020304" pitchFamily="18" charset="0"/>
                        <a:ea typeface="Times New Roman" panose="02020603050405020304" pitchFamily="18" charset="0"/>
                      </a:endParaRPr>
                    </a:p>
                  </a:txBody>
                  <a:tcPr marL="19859" marR="19859" marT="0" marB="0" anchor="ctr"/>
                </a:tc>
                <a:tc>
                  <a:txBody>
                    <a:bodyPr/>
                    <a:lstStyle/>
                    <a:p>
                      <a:pPr algn="ctr"/>
                      <a:endParaRPr lang="en-GB" sz="1000">
                        <a:effectLst/>
                        <a:latin typeface="Times New Roman" panose="02020603050405020304" pitchFamily="18" charset="0"/>
                        <a:ea typeface="Times New Roman" panose="02020603050405020304" pitchFamily="18" charset="0"/>
                      </a:endParaRPr>
                    </a:p>
                  </a:txBody>
                  <a:tcPr marL="19859" marR="19859" marT="0" marB="0" anchor="ctr"/>
                </a:tc>
                <a:tc>
                  <a:txBody>
                    <a:bodyPr/>
                    <a:lstStyle/>
                    <a:p>
                      <a:pPr algn="ctr"/>
                      <a:endParaRPr lang="en-GB" sz="1000">
                        <a:effectLst/>
                        <a:latin typeface="Times New Roman" panose="02020603050405020304" pitchFamily="18" charset="0"/>
                        <a:ea typeface="Times New Roman" panose="02020603050405020304" pitchFamily="18" charset="0"/>
                      </a:endParaRPr>
                    </a:p>
                  </a:txBody>
                  <a:tcPr marL="19859" marR="19859" marT="0" marB="0" anchor="ctr"/>
                </a:tc>
                <a:tc>
                  <a:txBody>
                    <a:bodyPr/>
                    <a:lstStyle/>
                    <a:p>
                      <a:pPr algn="ctr"/>
                      <a:endParaRPr lang="en-GB" sz="1000">
                        <a:effectLst/>
                        <a:latin typeface="Times New Roman" panose="02020603050405020304" pitchFamily="18" charset="0"/>
                        <a:ea typeface="Times New Roman" panose="02020603050405020304" pitchFamily="18" charset="0"/>
                      </a:endParaRPr>
                    </a:p>
                  </a:txBody>
                  <a:tcPr marL="19859" marR="19859" marT="0" marB="0" anchor="ctr"/>
                </a:tc>
                <a:tc>
                  <a:txBody>
                    <a:bodyPr/>
                    <a:lstStyle/>
                    <a:p>
                      <a:pPr algn="ctr"/>
                      <a:endParaRPr lang="en-GB" sz="1000" dirty="0">
                        <a:effectLst/>
                        <a:latin typeface="Times New Roman" panose="02020603050405020304" pitchFamily="18" charset="0"/>
                        <a:ea typeface="Times New Roman" panose="02020603050405020304" pitchFamily="18" charset="0"/>
                      </a:endParaRPr>
                    </a:p>
                  </a:txBody>
                  <a:tcPr marL="19859" marR="19859" marT="0" marB="0" anchor="ctr"/>
                </a:tc>
                <a:tc>
                  <a:txBody>
                    <a:bodyPr/>
                    <a:lstStyle/>
                    <a:p>
                      <a:pPr algn="ctr"/>
                      <a:endParaRPr lang="en-GB" sz="1000">
                        <a:effectLst/>
                        <a:latin typeface="Times New Roman" panose="02020603050405020304" pitchFamily="18" charset="0"/>
                        <a:ea typeface="Times New Roman" panose="02020603050405020304" pitchFamily="18" charset="0"/>
                      </a:endParaRPr>
                    </a:p>
                  </a:txBody>
                  <a:tcPr marL="19859" marR="19859" marT="0" marB="0" anchor="ctr"/>
                </a:tc>
                <a:tc>
                  <a:txBody>
                    <a:bodyPr/>
                    <a:lstStyle/>
                    <a:p>
                      <a:pPr algn="ctr"/>
                      <a:endParaRPr lang="en-GB" sz="1000">
                        <a:effectLst/>
                        <a:latin typeface="Times New Roman" panose="02020603050405020304" pitchFamily="18" charset="0"/>
                        <a:ea typeface="Times New Roman" panose="02020603050405020304" pitchFamily="18" charset="0"/>
                      </a:endParaRPr>
                    </a:p>
                  </a:txBody>
                  <a:tcPr marL="19859" marR="19859" marT="0" marB="0" anchor="ctr"/>
                </a:tc>
                <a:tc>
                  <a:txBody>
                    <a:bodyPr/>
                    <a:lstStyle/>
                    <a:p>
                      <a:pPr algn="ctr"/>
                      <a:endParaRPr lang="en-GB" sz="1000" dirty="0">
                        <a:effectLst/>
                        <a:latin typeface="Times New Roman" panose="02020603050405020304" pitchFamily="18" charset="0"/>
                        <a:ea typeface="Times New Roman" panose="02020603050405020304" pitchFamily="18" charset="0"/>
                      </a:endParaRPr>
                    </a:p>
                  </a:txBody>
                  <a:tcPr marL="19859" marR="19859" marT="0" marB="0" anchor="ctr"/>
                </a:tc>
                <a:tc>
                  <a:txBody>
                    <a:bodyPr/>
                    <a:lstStyle/>
                    <a:p>
                      <a:pPr algn="ctr"/>
                      <a:endParaRPr lang="en-GB" sz="1000" dirty="0">
                        <a:effectLst/>
                        <a:latin typeface="Times New Roman" panose="02020603050405020304" pitchFamily="18" charset="0"/>
                        <a:ea typeface="Times New Roman" panose="02020603050405020304" pitchFamily="18" charset="0"/>
                      </a:endParaRPr>
                    </a:p>
                  </a:txBody>
                  <a:tcPr marL="19859" marR="19859" marT="0" marB="0" anchor="ctr"/>
                </a:tc>
                <a:tc>
                  <a:txBody>
                    <a:bodyPr/>
                    <a:lstStyle/>
                    <a:p>
                      <a:pPr algn="ctr"/>
                      <a:endParaRPr lang="en-GB" sz="1000" dirty="0">
                        <a:effectLst/>
                        <a:latin typeface="Times New Roman" panose="02020603050405020304" pitchFamily="18" charset="0"/>
                        <a:ea typeface="Times New Roman" panose="02020603050405020304" pitchFamily="18" charset="0"/>
                      </a:endParaRPr>
                    </a:p>
                  </a:txBody>
                  <a:tcPr marL="19859" marR="19859" marT="0" marB="0" anchor="ctr"/>
                </a:tc>
                <a:tc>
                  <a:txBody>
                    <a:bodyPr/>
                    <a:lstStyle/>
                    <a:p>
                      <a:pPr algn="ctr"/>
                      <a:endParaRPr lang="en-GB" sz="1000" dirty="0">
                        <a:effectLst/>
                        <a:latin typeface="Times New Roman" panose="02020603050405020304" pitchFamily="18" charset="0"/>
                        <a:ea typeface="Times New Roman" panose="02020603050405020304" pitchFamily="18" charset="0"/>
                      </a:endParaRPr>
                    </a:p>
                  </a:txBody>
                  <a:tcPr marL="19859" marR="19859" marT="0" marB="0" anchor="ctr"/>
                </a:tc>
                <a:tc>
                  <a:txBody>
                    <a:bodyPr/>
                    <a:lstStyle/>
                    <a:p>
                      <a:pPr algn="ctr"/>
                      <a:endParaRPr lang="en-GB" sz="1000" dirty="0">
                        <a:effectLst/>
                        <a:latin typeface="Times New Roman" panose="02020603050405020304" pitchFamily="18" charset="0"/>
                        <a:ea typeface="Times New Roman" panose="02020603050405020304" pitchFamily="18" charset="0"/>
                      </a:endParaRPr>
                    </a:p>
                  </a:txBody>
                  <a:tcPr marL="19859" marR="19859" marT="0" marB="0" anchor="ctr"/>
                </a:tc>
                <a:tc>
                  <a:txBody>
                    <a:bodyPr/>
                    <a:lstStyle/>
                    <a:p>
                      <a:pPr algn="ctr"/>
                      <a:endParaRPr lang="en-GB" sz="1000" dirty="0">
                        <a:effectLst/>
                        <a:latin typeface="Times New Roman" panose="02020603050405020304" pitchFamily="18" charset="0"/>
                        <a:ea typeface="Times New Roman" panose="02020603050405020304" pitchFamily="18" charset="0"/>
                      </a:endParaRPr>
                    </a:p>
                  </a:txBody>
                  <a:tcPr marL="19859" marR="19859" marT="0" marB="0" anchor="ctr"/>
                </a:tc>
                <a:extLst>
                  <a:ext uri="{0D108BD9-81ED-4DB2-BD59-A6C34878D82A}">
                    <a16:rowId xmlns:a16="http://schemas.microsoft.com/office/drawing/2014/main" val="4025734815"/>
                  </a:ext>
                </a:extLst>
              </a:tr>
              <a:tr h="612000">
                <a:tc rowSpan="2">
                  <a:txBody>
                    <a:bodyPr/>
                    <a:lstStyle/>
                    <a:p>
                      <a:pPr algn="ctr"/>
                      <a:r>
                        <a:rPr lang="en-GB" sz="1200" b="1" dirty="0">
                          <a:effectLst/>
                          <a:latin typeface="Comic Sans MS" panose="030F0702030302020204" pitchFamily="66" charset="0"/>
                        </a:rPr>
                        <a:t> </a:t>
                      </a:r>
                      <a:endParaRPr lang="en-GB" sz="1000" b="1" dirty="0">
                        <a:effectLst/>
                        <a:latin typeface="Comic Sans MS" panose="030F0702030302020204" pitchFamily="66" charset="0"/>
                      </a:endParaRPr>
                    </a:p>
                    <a:p>
                      <a:pPr algn="ctr"/>
                      <a:r>
                        <a:rPr lang="en-GB" sz="1200" b="1" dirty="0">
                          <a:effectLst/>
                          <a:latin typeface="Comic Sans MS" panose="030F0702030302020204" pitchFamily="66" charset="0"/>
                        </a:rPr>
                        <a:t>Saturday</a:t>
                      </a:r>
                      <a:endParaRPr lang="en-GB" sz="1000" b="1" dirty="0">
                        <a:effectLst/>
                        <a:latin typeface="Comic Sans MS" panose="030F0702030302020204" pitchFamily="66" charset="0"/>
                      </a:endParaRPr>
                    </a:p>
                    <a:p>
                      <a:pPr algn="ctr"/>
                      <a:r>
                        <a:rPr lang="en-GB" sz="1200" b="1" dirty="0">
                          <a:effectLst/>
                          <a:latin typeface="Comic Sans MS" panose="030F0702030302020204" pitchFamily="66" charset="0"/>
                        </a:rPr>
                        <a:t> </a:t>
                      </a:r>
                      <a:endParaRPr lang="en-GB" sz="1000" b="1" dirty="0">
                        <a:effectLst/>
                        <a:latin typeface="Comic Sans MS" panose="030F0702030302020204" pitchFamily="66" charset="0"/>
                        <a:ea typeface="Times New Roman" panose="02020603050405020304" pitchFamily="18" charset="0"/>
                      </a:endParaRPr>
                    </a:p>
                  </a:txBody>
                  <a:tcPr marL="19859" marR="19859" marT="0" marB="0" anchor="ctr">
                    <a:solidFill>
                      <a:schemeClr val="bg1">
                        <a:lumMod val="75000"/>
                      </a:schemeClr>
                    </a:solidFill>
                  </a:tcPr>
                </a:tc>
                <a:tc>
                  <a:txBody>
                    <a:bodyPr/>
                    <a:lstStyle/>
                    <a:p>
                      <a:pPr algn="ctr"/>
                      <a:r>
                        <a:rPr lang="en-GB" sz="900">
                          <a:effectLst/>
                        </a:rPr>
                        <a:t> </a:t>
                      </a:r>
                      <a:endParaRPr lang="en-GB" sz="1000">
                        <a:effectLst/>
                        <a:latin typeface="Times New Roman" panose="02020603050405020304" pitchFamily="18" charset="0"/>
                        <a:ea typeface="Times New Roman" panose="02020603050405020304" pitchFamily="18" charset="0"/>
                      </a:endParaRPr>
                    </a:p>
                  </a:txBody>
                  <a:tcPr marL="19859" marR="19859" marT="0" marB="0" anchor="ctr"/>
                </a:tc>
                <a:tc>
                  <a:txBody>
                    <a:bodyPr/>
                    <a:lstStyle/>
                    <a:p>
                      <a:pPr algn="ctr"/>
                      <a:endParaRPr lang="en-GB" sz="1000" dirty="0">
                        <a:effectLst/>
                        <a:latin typeface="Times New Roman" panose="02020603050405020304" pitchFamily="18" charset="0"/>
                        <a:ea typeface="Times New Roman" panose="02020603050405020304" pitchFamily="18" charset="0"/>
                      </a:endParaRPr>
                    </a:p>
                  </a:txBody>
                  <a:tcPr marL="19859" marR="19859" marT="0" marB="0"/>
                </a:tc>
                <a:tc>
                  <a:txBody>
                    <a:bodyPr/>
                    <a:lstStyle/>
                    <a:p>
                      <a:pPr algn="ctr"/>
                      <a:r>
                        <a:rPr lang="en-GB" sz="900">
                          <a:effectLst/>
                        </a:rPr>
                        <a:t> </a:t>
                      </a:r>
                      <a:endParaRPr lang="en-GB" sz="1000">
                        <a:effectLst/>
                        <a:latin typeface="Times New Roman" panose="02020603050405020304" pitchFamily="18" charset="0"/>
                        <a:ea typeface="Times New Roman" panose="02020603050405020304" pitchFamily="18" charset="0"/>
                      </a:endParaRPr>
                    </a:p>
                  </a:txBody>
                  <a:tcPr marL="19859" marR="19859" marT="0" marB="0" anchor="ctr"/>
                </a:tc>
                <a:tc>
                  <a:txBody>
                    <a:bodyPr/>
                    <a:lstStyle/>
                    <a:p>
                      <a:pPr algn="ctr"/>
                      <a:r>
                        <a:rPr lang="en-GB" sz="900">
                          <a:effectLst/>
                        </a:rPr>
                        <a:t> </a:t>
                      </a:r>
                      <a:endParaRPr lang="en-GB" sz="1000">
                        <a:effectLst/>
                        <a:latin typeface="Times New Roman" panose="02020603050405020304" pitchFamily="18" charset="0"/>
                        <a:ea typeface="Times New Roman" panose="02020603050405020304" pitchFamily="18" charset="0"/>
                      </a:endParaRPr>
                    </a:p>
                  </a:txBody>
                  <a:tcPr marL="19859" marR="19859" marT="0" marB="0" anchor="ctr"/>
                </a:tc>
                <a:tc>
                  <a:txBody>
                    <a:bodyPr/>
                    <a:lstStyle/>
                    <a:p>
                      <a:pPr algn="ctr"/>
                      <a:endParaRPr lang="en-GB" sz="1000">
                        <a:effectLst/>
                        <a:latin typeface="Times New Roman" panose="02020603050405020304" pitchFamily="18" charset="0"/>
                        <a:ea typeface="Times New Roman" panose="02020603050405020304" pitchFamily="18" charset="0"/>
                      </a:endParaRPr>
                    </a:p>
                  </a:txBody>
                  <a:tcPr marL="19859" marR="19859" marT="0" marB="0"/>
                </a:tc>
                <a:tc>
                  <a:txBody>
                    <a:bodyPr/>
                    <a:lstStyle/>
                    <a:p>
                      <a:pPr algn="ctr"/>
                      <a:endParaRPr lang="en-GB" sz="1000">
                        <a:effectLst/>
                        <a:latin typeface="Times New Roman" panose="02020603050405020304" pitchFamily="18" charset="0"/>
                        <a:ea typeface="Times New Roman" panose="02020603050405020304" pitchFamily="18" charset="0"/>
                      </a:endParaRPr>
                    </a:p>
                  </a:txBody>
                  <a:tcPr marL="19859" marR="19859" marT="0" marB="0" anchor="ctr"/>
                </a:tc>
                <a:tc>
                  <a:txBody>
                    <a:bodyPr/>
                    <a:lstStyle/>
                    <a:p>
                      <a:pPr algn="ctr"/>
                      <a:endParaRPr lang="en-GB" sz="1000">
                        <a:effectLst/>
                        <a:latin typeface="Times New Roman" panose="02020603050405020304" pitchFamily="18" charset="0"/>
                        <a:ea typeface="Times New Roman" panose="02020603050405020304" pitchFamily="18" charset="0"/>
                      </a:endParaRPr>
                    </a:p>
                  </a:txBody>
                  <a:tcPr marL="19859" marR="19859" marT="0" marB="0" anchor="ctr"/>
                </a:tc>
                <a:tc>
                  <a:txBody>
                    <a:bodyPr/>
                    <a:lstStyle/>
                    <a:p>
                      <a:pPr algn="ctr"/>
                      <a:endParaRPr lang="en-GB" sz="1000">
                        <a:effectLst/>
                        <a:latin typeface="Times New Roman" panose="02020603050405020304" pitchFamily="18" charset="0"/>
                        <a:ea typeface="Times New Roman" panose="02020603050405020304" pitchFamily="18" charset="0"/>
                      </a:endParaRPr>
                    </a:p>
                  </a:txBody>
                  <a:tcPr marL="19859" marR="19859" marT="0" marB="0"/>
                </a:tc>
                <a:tc>
                  <a:txBody>
                    <a:bodyPr/>
                    <a:lstStyle/>
                    <a:p>
                      <a:pPr algn="ctr"/>
                      <a:endParaRPr lang="en-GB" sz="1000">
                        <a:effectLst/>
                        <a:latin typeface="Times New Roman" panose="02020603050405020304" pitchFamily="18" charset="0"/>
                        <a:ea typeface="Times New Roman" panose="02020603050405020304" pitchFamily="18" charset="0"/>
                      </a:endParaRPr>
                    </a:p>
                  </a:txBody>
                  <a:tcPr marL="19859" marR="19859" marT="0" marB="0" anchor="ctr"/>
                </a:tc>
                <a:tc>
                  <a:txBody>
                    <a:bodyPr/>
                    <a:lstStyle/>
                    <a:p>
                      <a:pPr algn="ctr"/>
                      <a:endParaRPr lang="en-GB" sz="1000">
                        <a:effectLst/>
                        <a:latin typeface="Times New Roman" panose="02020603050405020304" pitchFamily="18" charset="0"/>
                        <a:ea typeface="Times New Roman" panose="02020603050405020304" pitchFamily="18" charset="0"/>
                      </a:endParaRPr>
                    </a:p>
                  </a:txBody>
                  <a:tcPr marL="19859" marR="19859" marT="0" marB="0" anchor="ctr"/>
                </a:tc>
                <a:tc>
                  <a:txBody>
                    <a:bodyPr/>
                    <a:lstStyle/>
                    <a:p>
                      <a:pPr algn="ctr"/>
                      <a:endParaRPr lang="en-GB" sz="1000">
                        <a:effectLst/>
                        <a:latin typeface="Times New Roman" panose="02020603050405020304" pitchFamily="18" charset="0"/>
                        <a:ea typeface="Times New Roman" panose="02020603050405020304" pitchFamily="18" charset="0"/>
                      </a:endParaRPr>
                    </a:p>
                  </a:txBody>
                  <a:tcPr marL="19859" marR="19859" marT="0" marB="0"/>
                </a:tc>
                <a:tc>
                  <a:txBody>
                    <a:bodyPr/>
                    <a:lstStyle/>
                    <a:p>
                      <a:pPr algn="ctr"/>
                      <a:endParaRPr lang="en-GB" sz="1000">
                        <a:effectLst/>
                        <a:latin typeface="Times New Roman" panose="02020603050405020304" pitchFamily="18" charset="0"/>
                        <a:ea typeface="Times New Roman" panose="02020603050405020304" pitchFamily="18" charset="0"/>
                      </a:endParaRPr>
                    </a:p>
                  </a:txBody>
                  <a:tcPr marL="19859" marR="19859" marT="0" marB="0" anchor="ctr"/>
                </a:tc>
                <a:tc>
                  <a:txBody>
                    <a:bodyPr/>
                    <a:lstStyle/>
                    <a:p>
                      <a:pPr algn="ctr"/>
                      <a:endParaRPr lang="en-GB" sz="1000">
                        <a:effectLst/>
                        <a:latin typeface="Times New Roman" panose="02020603050405020304" pitchFamily="18" charset="0"/>
                        <a:ea typeface="Times New Roman" panose="02020603050405020304" pitchFamily="18" charset="0"/>
                      </a:endParaRPr>
                    </a:p>
                  </a:txBody>
                  <a:tcPr marL="19859" marR="19859" marT="0" marB="0" anchor="ctr"/>
                </a:tc>
                <a:tc>
                  <a:txBody>
                    <a:bodyPr/>
                    <a:lstStyle/>
                    <a:p>
                      <a:pPr algn="ctr"/>
                      <a:endParaRPr lang="en-GB" sz="1000">
                        <a:effectLst/>
                        <a:latin typeface="Times New Roman" panose="02020603050405020304" pitchFamily="18" charset="0"/>
                        <a:ea typeface="Times New Roman" panose="02020603050405020304" pitchFamily="18" charset="0"/>
                      </a:endParaRPr>
                    </a:p>
                  </a:txBody>
                  <a:tcPr marL="19859" marR="19859" marT="0" marB="0"/>
                </a:tc>
                <a:tc>
                  <a:txBody>
                    <a:bodyPr/>
                    <a:lstStyle/>
                    <a:p>
                      <a:pPr algn="ctr"/>
                      <a:endParaRPr lang="en-GB" sz="1000">
                        <a:effectLst/>
                        <a:latin typeface="Times New Roman" panose="02020603050405020304" pitchFamily="18" charset="0"/>
                        <a:ea typeface="Times New Roman" panose="02020603050405020304" pitchFamily="18" charset="0"/>
                      </a:endParaRPr>
                    </a:p>
                  </a:txBody>
                  <a:tcPr marL="19859" marR="19859" marT="0" marB="0" anchor="ctr"/>
                </a:tc>
                <a:tc>
                  <a:txBody>
                    <a:bodyPr/>
                    <a:lstStyle/>
                    <a:p>
                      <a:pPr algn="ctr"/>
                      <a:endParaRPr lang="en-GB" sz="1000">
                        <a:effectLst/>
                        <a:latin typeface="Times New Roman" panose="02020603050405020304" pitchFamily="18" charset="0"/>
                        <a:ea typeface="Times New Roman" panose="02020603050405020304" pitchFamily="18" charset="0"/>
                      </a:endParaRPr>
                    </a:p>
                  </a:txBody>
                  <a:tcPr marL="19859" marR="19859" marT="0" marB="0" anchor="ctr"/>
                </a:tc>
                <a:tc>
                  <a:txBody>
                    <a:bodyPr/>
                    <a:lstStyle/>
                    <a:p>
                      <a:pPr algn="ctr"/>
                      <a:endParaRPr lang="en-GB" sz="1000" dirty="0">
                        <a:effectLst/>
                        <a:latin typeface="Times New Roman" panose="02020603050405020304" pitchFamily="18" charset="0"/>
                        <a:ea typeface="Times New Roman" panose="02020603050405020304" pitchFamily="18" charset="0"/>
                      </a:endParaRPr>
                    </a:p>
                  </a:txBody>
                  <a:tcPr marL="19859" marR="19859" marT="0" marB="0"/>
                </a:tc>
                <a:tc>
                  <a:txBody>
                    <a:bodyPr/>
                    <a:lstStyle/>
                    <a:p>
                      <a:pPr algn="ctr"/>
                      <a:endParaRPr lang="en-GB" sz="1000" dirty="0">
                        <a:effectLst/>
                        <a:latin typeface="Times New Roman" panose="02020603050405020304" pitchFamily="18" charset="0"/>
                        <a:ea typeface="Times New Roman" panose="02020603050405020304" pitchFamily="18" charset="0"/>
                      </a:endParaRPr>
                    </a:p>
                  </a:txBody>
                  <a:tcPr marL="19859" marR="19859" marT="0" marB="0" anchor="ctr"/>
                </a:tc>
                <a:extLst>
                  <a:ext uri="{0D108BD9-81ED-4DB2-BD59-A6C34878D82A}">
                    <a16:rowId xmlns:a16="http://schemas.microsoft.com/office/drawing/2014/main" val="2269642060"/>
                  </a:ext>
                </a:extLst>
              </a:tr>
              <a:tr h="612000">
                <a:tc vMerge="1">
                  <a:txBody>
                    <a:bodyPr/>
                    <a:lstStyle/>
                    <a:p>
                      <a:endParaRPr lang="en-GB"/>
                    </a:p>
                  </a:txBody>
                  <a:tcPr/>
                </a:tc>
                <a:tc>
                  <a:txBody>
                    <a:bodyPr/>
                    <a:lstStyle/>
                    <a:p>
                      <a:pPr algn="ctr"/>
                      <a:r>
                        <a:rPr lang="en-GB" sz="900">
                          <a:effectLst/>
                        </a:rPr>
                        <a:t> </a:t>
                      </a:r>
                      <a:endParaRPr lang="en-GB" sz="1000">
                        <a:effectLst/>
                        <a:latin typeface="Times New Roman" panose="02020603050405020304" pitchFamily="18" charset="0"/>
                        <a:ea typeface="Times New Roman" panose="02020603050405020304" pitchFamily="18" charset="0"/>
                      </a:endParaRPr>
                    </a:p>
                  </a:txBody>
                  <a:tcPr marL="19859" marR="19859" marT="0" marB="0" anchor="ctr"/>
                </a:tc>
                <a:tc>
                  <a:txBody>
                    <a:bodyPr/>
                    <a:lstStyle/>
                    <a:p>
                      <a:pPr algn="ctr"/>
                      <a:r>
                        <a:rPr lang="en-GB" sz="900" dirty="0">
                          <a:effectLst/>
                        </a:rPr>
                        <a:t> </a:t>
                      </a:r>
                      <a:endParaRPr lang="en-GB" sz="1000" dirty="0">
                        <a:effectLst/>
                        <a:latin typeface="Times New Roman" panose="02020603050405020304" pitchFamily="18" charset="0"/>
                        <a:ea typeface="Times New Roman" panose="02020603050405020304" pitchFamily="18" charset="0"/>
                      </a:endParaRPr>
                    </a:p>
                  </a:txBody>
                  <a:tcPr marL="19859" marR="19859" marT="0" marB="0"/>
                </a:tc>
                <a:tc>
                  <a:txBody>
                    <a:bodyPr/>
                    <a:lstStyle/>
                    <a:p>
                      <a:pPr algn="ctr"/>
                      <a:r>
                        <a:rPr lang="en-GB" sz="900">
                          <a:effectLst/>
                        </a:rPr>
                        <a:t> </a:t>
                      </a:r>
                      <a:endParaRPr lang="en-GB" sz="1000">
                        <a:effectLst/>
                        <a:latin typeface="Times New Roman" panose="02020603050405020304" pitchFamily="18" charset="0"/>
                        <a:ea typeface="Times New Roman" panose="02020603050405020304" pitchFamily="18" charset="0"/>
                      </a:endParaRPr>
                    </a:p>
                  </a:txBody>
                  <a:tcPr marL="19859" marR="19859" marT="0" marB="0" anchor="ctr"/>
                </a:tc>
                <a:tc>
                  <a:txBody>
                    <a:bodyPr/>
                    <a:lstStyle/>
                    <a:p>
                      <a:pPr algn="ctr"/>
                      <a:r>
                        <a:rPr lang="en-GB" sz="900">
                          <a:effectLst/>
                        </a:rPr>
                        <a:t> </a:t>
                      </a:r>
                      <a:endParaRPr lang="en-GB" sz="1000">
                        <a:effectLst/>
                        <a:latin typeface="Times New Roman" panose="02020603050405020304" pitchFamily="18" charset="0"/>
                        <a:ea typeface="Times New Roman" panose="02020603050405020304" pitchFamily="18" charset="0"/>
                      </a:endParaRPr>
                    </a:p>
                  </a:txBody>
                  <a:tcPr marL="19859" marR="19859" marT="0" marB="0" anchor="ctr"/>
                </a:tc>
                <a:tc>
                  <a:txBody>
                    <a:bodyPr/>
                    <a:lstStyle/>
                    <a:p>
                      <a:pPr algn="ctr"/>
                      <a:r>
                        <a:rPr lang="en-GB" sz="900">
                          <a:effectLst/>
                        </a:rPr>
                        <a:t> </a:t>
                      </a:r>
                      <a:endParaRPr lang="en-GB" sz="1000">
                        <a:effectLst/>
                        <a:latin typeface="Times New Roman" panose="02020603050405020304" pitchFamily="18" charset="0"/>
                        <a:ea typeface="Times New Roman" panose="02020603050405020304" pitchFamily="18" charset="0"/>
                      </a:endParaRPr>
                    </a:p>
                  </a:txBody>
                  <a:tcPr marL="19859" marR="19859" marT="0" marB="0"/>
                </a:tc>
                <a:tc>
                  <a:txBody>
                    <a:bodyPr/>
                    <a:lstStyle/>
                    <a:p>
                      <a:pPr algn="ctr"/>
                      <a:r>
                        <a:rPr lang="en-GB" sz="900">
                          <a:effectLst/>
                        </a:rPr>
                        <a:t> </a:t>
                      </a:r>
                      <a:endParaRPr lang="en-GB" sz="1000">
                        <a:effectLst/>
                        <a:latin typeface="Times New Roman" panose="02020603050405020304" pitchFamily="18" charset="0"/>
                        <a:ea typeface="Times New Roman" panose="02020603050405020304" pitchFamily="18" charset="0"/>
                      </a:endParaRPr>
                    </a:p>
                  </a:txBody>
                  <a:tcPr marL="19859" marR="19859" marT="0" marB="0" anchor="ctr"/>
                </a:tc>
                <a:tc>
                  <a:txBody>
                    <a:bodyPr/>
                    <a:lstStyle/>
                    <a:p>
                      <a:pPr algn="ctr"/>
                      <a:r>
                        <a:rPr lang="en-GB" sz="900" dirty="0">
                          <a:effectLst/>
                        </a:rPr>
                        <a:t> </a:t>
                      </a:r>
                      <a:endParaRPr lang="en-GB" sz="1000" dirty="0">
                        <a:effectLst/>
                        <a:latin typeface="Times New Roman" panose="02020603050405020304" pitchFamily="18" charset="0"/>
                        <a:ea typeface="Times New Roman" panose="02020603050405020304" pitchFamily="18" charset="0"/>
                      </a:endParaRPr>
                    </a:p>
                  </a:txBody>
                  <a:tcPr marL="19859" marR="19859" marT="0" marB="0" anchor="ctr"/>
                </a:tc>
                <a:tc>
                  <a:txBody>
                    <a:bodyPr/>
                    <a:lstStyle/>
                    <a:p>
                      <a:pPr algn="ctr"/>
                      <a:r>
                        <a:rPr lang="en-GB" sz="900">
                          <a:effectLst/>
                        </a:rPr>
                        <a:t> </a:t>
                      </a:r>
                      <a:endParaRPr lang="en-GB" sz="1000">
                        <a:effectLst/>
                        <a:latin typeface="Times New Roman" panose="02020603050405020304" pitchFamily="18" charset="0"/>
                        <a:ea typeface="Times New Roman" panose="02020603050405020304" pitchFamily="18" charset="0"/>
                      </a:endParaRPr>
                    </a:p>
                  </a:txBody>
                  <a:tcPr marL="19859" marR="19859" marT="0" marB="0"/>
                </a:tc>
                <a:tc>
                  <a:txBody>
                    <a:bodyPr/>
                    <a:lstStyle/>
                    <a:p>
                      <a:pPr algn="ctr"/>
                      <a:r>
                        <a:rPr lang="en-GB" sz="900">
                          <a:effectLst/>
                        </a:rPr>
                        <a:t> </a:t>
                      </a:r>
                      <a:endParaRPr lang="en-GB" sz="1000">
                        <a:effectLst/>
                        <a:latin typeface="Times New Roman" panose="02020603050405020304" pitchFamily="18" charset="0"/>
                        <a:ea typeface="Times New Roman" panose="02020603050405020304" pitchFamily="18" charset="0"/>
                      </a:endParaRPr>
                    </a:p>
                  </a:txBody>
                  <a:tcPr marL="19859" marR="19859" marT="0" marB="0" anchor="ctr"/>
                </a:tc>
                <a:tc>
                  <a:txBody>
                    <a:bodyPr/>
                    <a:lstStyle/>
                    <a:p>
                      <a:pPr algn="ctr"/>
                      <a:r>
                        <a:rPr lang="en-GB" sz="900">
                          <a:effectLst/>
                        </a:rPr>
                        <a:t> </a:t>
                      </a:r>
                      <a:endParaRPr lang="en-GB" sz="1000">
                        <a:effectLst/>
                        <a:latin typeface="Times New Roman" panose="02020603050405020304" pitchFamily="18" charset="0"/>
                        <a:ea typeface="Times New Roman" panose="02020603050405020304" pitchFamily="18" charset="0"/>
                      </a:endParaRPr>
                    </a:p>
                  </a:txBody>
                  <a:tcPr marL="19859" marR="19859" marT="0" marB="0" anchor="ctr"/>
                </a:tc>
                <a:tc>
                  <a:txBody>
                    <a:bodyPr/>
                    <a:lstStyle/>
                    <a:p>
                      <a:pPr algn="ctr"/>
                      <a:r>
                        <a:rPr lang="en-GB" sz="900">
                          <a:effectLst/>
                        </a:rPr>
                        <a:t> </a:t>
                      </a:r>
                      <a:endParaRPr lang="en-GB" sz="1000">
                        <a:effectLst/>
                        <a:latin typeface="Times New Roman" panose="02020603050405020304" pitchFamily="18" charset="0"/>
                        <a:ea typeface="Times New Roman" panose="02020603050405020304" pitchFamily="18" charset="0"/>
                      </a:endParaRPr>
                    </a:p>
                  </a:txBody>
                  <a:tcPr marL="19859" marR="19859" marT="0" marB="0"/>
                </a:tc>
                <a:tc>
                  <a:txBody>
                    <a:bodyPr/>
                    <a:lstStyle/>
                    <a:p>
                      <a:pPr algn="ctr"/>
                      <a:r>
                        <a:rPr lang="en-GB" sz="900">
                          <a:effectLst/>
                        </a:rPr>
                        <a:t> </a:t>
                      </a:r>
                      <a:endParaRPr lang="en-GB" sz="1000">
                        <a:effectLst/>
                        <a:latin typeface="Times New Roman" panose="02020603050405020304" pitchFamily="18" charset="0"/>
                        <a:ea typeface="Times New Roman" panose="02020603050405020304" pitchFamily="18" charset="0"/>
                      </a:endParaRPr>
                    </a:p>
                  </a:txBody>
                  <a:tcPr marL="19859" marR="19859" marT="0" marB="0" anchor="ctr"/>
                </a:tc>
                <a:tc>
                  <a:txBody>
                    <a:bodyPr/>
                    <a:lstStyle/>
                    <a:p>
                      <a:pPr algn="ctr"/>
                      <a:r>
                        <a:rPr lang="en-GB" sz="900">
                          <a:effectLst/>
                        </a:rPr>
                        <a:t> </a:t>
                      </a:r>
                      <a:endParaRPr lang="en-GB" sz="1000">
                        <a:effectLst/>
                        <a:latin typeface="Times New Roman" panose="02020603050405020304" pitchFamily="18" charset="0"/>
                        <a:ea typeface="Times New Roman" panose="02020603050405020304" pitchFamily="18" charset="0"/>
                      </a:endParaRPr>
                    </a:p>
                  </a:txBody>
                  <a:tcPr marL="19859" marR="19859" marT="0" marB="0" anchor="ctr"/>
                </a:tc>
                <a:tc>
                  <a:txBody>
                    <a:bodyPr/>
                    <a:lstStyle/>
                    <a:p>
                      <a:pPr algn="ctr"/>
                      <a:r>
                        <a:rPr lang="en-GB" sz="900" dirty="0">
                          <a:effectLst/>
                        </a:rPr>
                        <a:t> </a:t>
                      </a:r>
                      <a:endParaRPr lang="en-GB" sz="1000" dirty="0">
                        <a:effectLst/>
                        <a:latin typeface="Times New Roman" panose="02020603050405020304" pitchFamily="18" charset="0"/>
                        <a:ea typeface="Times New Roman" panose="02020603050405020304" pitchFamily="18" charset="0"/>
                      </a:endParaRPr>
                    </a:p>
                  </a:txBody>
                  <a:tcPr marL="19859" marR="19859" marT="0" marB="0"/>
                </a:tc>
                <a:tc>
                  <a:txBody>
                    <a:bodyPr/>
                    <a:lstStyle/>
                    <a:p>
                      <a:pPr algn="ctr"/>
                      <a:r>
                        <a:rPr lang="en-GB" sz="900">
                          <a:effectLst/>
                        </a:rPr>
                        <a:t> </a:t>
                      </a:r>
                      <a:endParaRPr lang="en-GB" sz="1000">
                        <a:effectLst/>
                        <a:latin typeface="Times New Roman" panose="02020603050405020304" pitchFamily="18" charset="0"/>
                        <a:ea typeface="Times New Roman" panose="02020603050405020304" pitchFamily="18" charset="0"/>
                      </a:endParaRPr>
                    </a:p>
                  </a:txBody>
                  <a:tcPr marL="19859" marR="19859" marT="0" marB="0" anchor="ctr"/>
                </a:tc>
                <a:tc>
                  <a:txBody>
                    <a:bodyPr/>
                    <a:lstStyle/>
                    <a:p>
                      <a:pPr algn="ctr"/>
                      <a:r>
                        <a:rPr lang="en-GB" sz="900">
                          <a:effectLst/>
                        </a:rPr>
                        <a:t> </a:t>
                      </a:r>
                      <a:endParaRPr lang="en-GB" sz="1000">
                        <a:effectLst/>
                        <a:latin typeface="Times New Roman" panose="02020603050405020304" pitchFamily="18" charset="0"/>
                        <a:ea typeface="Times New Roman" panose="02020603050405020304" pitchFamily="18" charset="0"/>
                      </a:endParaRPr>
                    </a:p>
                  </a:txBody>
                  <a:tcPr marL="19859" marR="19859" marT="0" marB="0" anchor="ctr"/>
                </a:tc>
                <a:tc>
                  <a:txBody>
                    <a:bodyPr/>
                    <a:lstStyle/>
                    <a:p>
                      <a:pPr algn="ctr"/>
                      <a:r>
                        <a:rPr lang="en-GB" sz="900">
                          <a:effectLst/>
                        </a:rPr>
                        <a:t> </a:t>
                      </a:r>
                      <a:endParaRPr lang="en-GB" sz="1000">
                        <a:effectLst/>
                        <a:latin typeface="Times New Roman" panose="02020603050405020304" pitchFamily="18" charset="0"/>
                        <a:ea typeface="Times New Roman" panose="02020603050405020304" pitchFamily="18" charset="0"/>
                      </a:endParaRPr>
                    </a:p>
                  </a:txBody>
                  <a:tcPr marL="19859" marR="19859" marT="0" marB="0"/>
                </a:tc>
                <a:tc>
                  <a:txBody>
                    <a:bodyPr/>
                    <a:lstStyle/>
                    <a:p>
                      <a:pPr algn="ctr"/>
                      <a:r>
                        <a:rPr lang="en-GB" sz="900" dirty="0">
                          <a:effectLst/>
                        </a:rPr>
                        <a:t> </a:t>
                      </a:r>
                      <a:endParaRPr lang="en-GB" sz="1000" dirty="0">
                        <a:effectLst/>
                      </a:endParaRPr>
                    </a:p>
                    <a:p>
                      <a:pPr algn="ctr"/>
                      <a:r>
                        <a:rPr lang="en-GB" sz="900" dirty="0">
                          <a:effectLst/>
                        </a:rPr>
                        <a:t> </a:t>
                      </a:r>
                      <a:endParaRPr lang="en-GB" sz="1000" dirty="0">
                        <a:effectLst/>
                      </a:endParaRPr>
                    </a:p>
                    <a:p>
                      <a:pPr algn="ctr"/>
                      <a:r>
                        <a:rPr lang="en-GB" sz="900" dirty="0">
                          <a:effectLst/>
                        </a:rPr>
                        <a:t> </a:t>
                      </a:r>
                      <a:endParaRPr lang="en-GB" sz="1000" dirty="0">
                        <a:effectLst/>
                      </a:endParaRPr>
                    </a:p>
                    <a:p>
                      <a:r>
                        <a:rPr lang="en-GB" sz="900" dirty="0">
                          <a:effectLst/>
                        </a:rPr>
                        <a:t> </a:t>
                      </a:r>
                      <a:endParaRPr lang="en-GB" sz="1000" dirty="0">
                        <a:effectLst/>
                        <a:latin typeface="Times New Roman" panose="02020603050405020304" pitchFamily="18" charset="0"/>
                        <a:ea typeface="Times New Roman" panose="02020603050405020304" pitchFamily="18" charset="0"/>
                      </a:endParaRPr>
                    </a:p>
                  </a:txBody>
                  <a:tcPr marL="19859" marR="19859" marT="0" marB="0" anchor="ctr"/>
                </a:tc>
                <a:extLst>
                  <a:ext uri="{0D108BD9-81ED-4DB2-BD59-A6C34878D82A}">
                    <a16:rowId xmlns:a16="http://schemas.microsoft.com/office/drawing/2014/main" val="3112358217"/>
                  </a:ext>
                </a:extLst>
              </a:tr>
            </a:tbl>
          </a:graphicData>
        </a:graphic>
      </p:graphicFrame>
    </p:spTree>
    <p:extLst>
      <p:ext uri="{BB962C8B-B14F-4D97-AF65-F5344CB8AC3E}">
        <p14:creationId xmlns:p14="http://schemas.microsoft.com/office/powerpoint/2010/main" val="10985722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id="{ABDE3022-AD13-4262-8D9F-24718246E60A}"/>
              </a:ext>
            </a:extLst>
          </p:cNvPr>
          <p:cNvGraphicFramePr>
            <a:graphicFrameLocks noGrp="1"/>
          </p:cNvGraphicFramePr>
          <p:nvPr>
            <p:extLst>
              <p:ext uri="{D42A27DB-BD31-4B8C-83A1-F6EECF244321}">
                <p14:modId xmlns:p14="http://schemas.microsoft.com/office/powerpoint/2010/main" val="2309585109"/>
              </p:ext>
            </p:extLst>
          </p:nvPr>
        </p:nvGraphicFramePr>
        <p:xfrm>
          <a:off x="115658" y="92474"/>
          <a:ext cx="12598854" cy="9520920"/>
        </p:xfrm>
        <a:graphic>
          <a:graphicData uri="http://schemas.openxmlformats.org/drawingml/2006/table">
            <a:tbl>
              <a:tblPr>
                <a:tableStyleId>{616DA210-FB5B-4158-B5E0-FEB733F419BA}</a:tableStyleId>
              </a:tblPr>
              <a:tblGrid>
                <a:gridCol w="1031928">
                  <a:extLst>
                    <a:ext uri="{9D8B030D-6E8A-4147-A177-3AD203B41FA5}">
                      <a16:colId xmlns:a16="http://schemas.microsoft.com/office/drawing/2014/main" val="2081465704"/>
                    </a:ext>
                  </a:extLst>
                </a:gridCol>
                <a:gridCol w="385564">
                  <a:extLst>
                    <a:ext uri="{9D8B030D-6E8A-4147-A177-3AD203B41FA5}">
                      <a16:colId xmlns:a16="http://schemas.microsoft.com/office/drawing/2014/main" val="3814979645"/>
                    </a:ext>
                  </a:extLst>
                </a:gridCol>
                <a:gridCol w="1156693">
                  <a:extLst>
                    <a:ext uri="{9D8B030D-6E8A-4147-A177-3AD203B41FA5}">
                      <a16:colId xmlns:a16="http://schemas.microsoft.com/office/drawing/2014/main" val="1466399167"/>
                    </a:ext>
                  </a:extLst>
                </a:gridCol>
                <a:gridCol w="385564">
                  <a:extLst>
                    <a:ext uri="{9D8B030D-6E8A-4147-A177-3AD203B41FA5}">
                      <a16:colId xmlns:a16="http://schemas.microsoft.com/office/drawing/2014/main" val="1432577496"/>
                    </a:ext>
                  </a:extLst>
                </a:gridCol>
                <a:gridCol w="385564">
                  <a:extLst>
                    <a:ext uri="{9D8B030D-6E8A-4147-A177-3AD203B41FA5}">
                      <a16:colId xmlns:a16="http://schemas.microsoft.com/office/drawing/2014/main" val="502142204"/>
                    </a:ext>
                  </a:extLst>
                </a:gridCol>
                <a:gridCol w="1156693">
                  <a:extLst>
                    <a:ext uri="{9D8B030D-6E8A-4147-A177-3AD203B41FA5}">
                      <a16:colId xmlns:a16="http://schemas.microsoft.com/office/drawing/2014/main" val="649366145"/>
                    </a:ext>
                  </a:extLst>
                </a:gridCol>
                <a:gridCol w="385564">
                  <a:extLst>
                    <a:ext uri="{9D8B030D-6E8A-4147-A177-3AD203B41FA5}">
                      <a16:colId xmlns:a16="http://schemas.microsoft.com/office/drawing/2014/main" val="3570413766"/>
                    </a:ext>
                  </a:extLst>
                </a:gridCol>
                <a:gridCol w="385564">
                  <a:extLst>
                    <a:ext uri="{9D8B030D-6E8A-4147-A177-3AD203B41FA5}">
                      <a16:colId xmlns:a16="http://schemas.microsoft.com/office/drawing/2014/main" val="2464282455"/>
                    </a:ext>
                  </a:extLst>
                </a:gridCol>
                <a:gridCol w="1156693">
                  <a:extLst>
                    <a:ext uri="{9D8B030D-6E8A-4147-A177-3AD203B41FA5}">
                      <a16:colId xmlns:a16="http://schemas.microsoft.com/office/drawing/2014/main" val="1515708977"/>
                    </a:ext>
                  </a:extLst>
                </a:gridCol>
                <a:gridCol w="385564">
                  <a:extLst>
                    <a:ext uri="{9D8B030D-6E8A-4147-A177-3AD203B41FA5}">
                      <a16:colId xmlns:a16="http://schemas.microsoft.com/office/drawing/2014/main" val="448879792"/>
                    </a:ext>
                  </a:extLst>
                </a:gridCol>
                <a:gridCol w="385564">
                  <a:extLst>
                    <a:ext uri="{9D8B030D-6E8A-4147-A177-3AD203B41FA5}">
                      <a16:colId xmlns:a16="http://schemas.microsoft.com/office/drawing/2014/main" val="2214475408"/>
                    </a:ext>
                  </a:extLst>
                </a:gridCol>
                <a:gridCol w="1156693">
                  <a:extLst>
                    <a:ext uri="{9D8B030D-6E8A-4147-A177-3AD203B41FA5}">
                      <a16:colId xmlns:a16="http://schemas.microsoft.com/office/drawing/2014/main" val="1831177886"/>
                    </a:ext>
                  </a:extLst>
                </a:gridCol>
                <a:gridCol w="385564">
                  <a:extLst>
                    <a:ext uri="{9D8B030D-6E8A-4147-A177-3AD203B41FA5}">
                      <a16:colId xmlns:a16="http://schemas.microsoft.com/office/drawing/2014/main" val="706841148"/>
                    </a:ext>
                  </a:extLst>
                </a:gridCol>
                <a:gridCol w="385564">
                  <a:extLst>
                    <a:ext uri="{9D8B030D-6E8A-4147-A177-3AD203B41FA5}">
                      <a16:colId xmlns:a16="http://schemas.microsoft.com/office/drawing/2014/main" val="1090112548"/>
                    </a:ext>
                  </a:extLst>
                </a:gridCol>
                <a:gridCol w="1156693">
                  <a:extLst>
                    <a:ext uri="{9D8B030D-6E8A-4147-A177-3AD203B41FA5}">
                      <a16:colId xmlns:a16="http://schemas.microsoft.com/office/drawing/2014/main" val="1128158782"/>
                    </a:ext>
                  </a:extLst>
                </a:gridCol>
                <a:gridCol w="385564">
                  <a:extLst>
                    <a:ext uri="{9D8B030D-6E8A-4147-A177-3AD203B41FA5}">
                      <a16:colId xmlns:a16="http://schemas.microsoft.com/office/drawing/2014/main" val="2052652295"/>
                    </a:ext>
                  </a:extLst>
                </a:gridCol>
                <a:gridCol w="385564">
                  <a:extLst>
                    <a:ext uri="{9D8B030D-6E8A-4147-A177-3AD203B41FA5}">
                      <a16:colId xmlns:a16="http://schemas.microsoft.com/office/drawing/2014/main" val="4252850296"/>
                    </a:ext>
                  </a:extLst>
                </a:gridCol>
                <a:gridCol w="1156693">
                  <a:extLst>
                    <a:ext uri="{9D8B030D-6E8A-4147-A177-3AD203B41FA5}">
                      <a16:colId xmlns:a16="http://schemas.microsoft.com/office/drawing/2014/main" val="921485760"/>
                    </a:ext>
                  </a:extLst>
                </a:gridCol>
                <a:gridCol w="385564">
                  <a:extLst>
                    <a:ext uri="{9D8B030D-6E8A-4147-A177-3AD203B41FA5}">
                      <a16:colId xmlns:a16="http://schemas.microsoft.com/office/drawing/2014/main" val="2083780100"/>
                    </a:ext>
                  </a:extLst>
                </a:gridCol>
              </a:tblGrid>
              <a:tr h="168680">
                <a:tc rowSpan="3">
                  <a:txBody>
                    <a:bodyPr/>
                    <a:lstStyle/>
                    <a:p>
                      <a:pPr algn="ctr"/>
                      <a:r>
                        <a:rPr lang="en-GB" sz="1600" dirty="0">
                          <a:effectLst/>
                          <a:latin typeface="Comic Sans MS" panose="030F0702030302020204" pitchFamily="66" charset="0"/>
                        </a:rPr>
                        <a:t>ONLY 20 weeks to go!</a:t>
                      </a:r>
                      <a:endParaRPr lang="en-GB" sz="1600" dirty="0">
                        <a:effectLst/>
                        <a:latin typeface="Comic Sans MS" panose="030F0702030302020204" pitchFamily="66" charset="0"/>
                        <a:ea typeface="Times New Roman" panose="02020603050405020304" pitchFamily="18" charset="0"/>
                      </a:endParaRPr>
                    </a:p>
                  </a:txBody>
                  <a:tcPr marL="21085" marR="21085" marT="0" marB="0">
                    <a:solidFill>
                      <a:srgbClr val="FFFF00"/>
                    </a:solidFill>
                  </a:tcPr>
                </a:tc>
                <a:tc gridSpan="18">
                  <a:txBody>
                    <a:bodyPr/>
                    <a:lstStyle/>
                    <a:p>
                      <a:pPr algn="ctr"/>
                      <a:r>
                        <a:rPr lang="en-GB" sz="1200" b="1" dirty="0">
                          <a:effectLst/>
                          <a:latin typeface="Comic Sans MS" panose="030F0702030302020204" pitchFamily="66" charset="0"/>
                        </a:rPr>
                        <a:t>Revision Timetable – PAGE 2                            Exam Dates - P1 USA/WW1 – Thurs 18</a:t>
                      </a:r>
                      <a:r>
                        <a:rPr lang="en-GB" sz="1200" b="1" baseline="30000" dirty="0">
                          <a:effectLst/>
                          <a:latin typeface="Comic Sans MS" panose="030F0702030302020204" pitchFamily="66" charset="0"/>
                        </a:rPr>
                        <a:t>th</a:t>
                      </a:r>
                      <a:r>
                        <a:rPr lang="en-GB" sz="1200" b="1" dirty="0">
                          <a:effectLst/>
                          <a:latin typeface="Comic Sans MS" panose="030F0702030302020204" pitchFamily="66" charset="0"/>
                        </a:rPr>
                        <a:t> May (AM) // P2 – H&amp;P/Elizabeth – Weds 7</a:t>
                      </a:r>
                      <a:r>
                        <a:rPr lang="en-GB" sz="1200" b="1" baseline="30000" dirty="0">
                          <a:effectLst/>
                          <a:latin typeface="Comic Sans MS" panose="030F0702030302020204" pitchFamily="66" charset="0"/>
                        </a:rPr>
                        <a:t>th</a:t>
                      </a:r>
                      <a:r>
                        <a:rPr lang="en-GB" sz="1200" b="1" dirty="0">
                          <a:effectLst/>
                          <a:latin typeface="Comic Sans MS" panose="030F0702030302020204" pitchFamily="66" charset="0"/>
                        </a:rPr>
                        <a:t> June (PM)</a:t>
                      </a:r>
                      <a:endParaRPr lang="en-GB" sz="1200" b="1" dirty="0">
                        <a:effectLst/>
                        <a:latin typeface="Comic Sans MS" panose="030F0702030302020204" pitchFamily="66" charset="0"/>
                        <a:ea typeface="Times New Roman" panose="02020603050405020304" pitchFamily="18" charset="0"/>
                      </a:endParaRPr>
                    </a:p>
                  </a:txBody>
                  <a:tcPr marL="21085" marR="21085" marT="0" marB="0">
                    <a:solidFill>
                      <a:schemeClr val="accent6">
                        <a:lumMod val="20000"/>
                        <a:lumOff val="80000"/>
                      </a:schemeClr>
                    </a:solidFill>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3513106474"/>
                  </a:ext>
                </a:extLst>
              </a:tr>
              <a:tr h="196794">
                <a:tc vMerge="1">
                  <a:txBody>
                    <a:bodyPr/>
                    <a:lstStyle/>
                    <a:p>
                      <a:endParaRPr lang="en-GB"/>
                    </a:p>
                  </a:txBody>
                  <a:tcPr/>
                </a:tc>
                <a:tc gridSpan="3">
                  <a:txBody>
                    <a:bodyPr/>
                    <a:lstStyle/>
                    <a:p>
                      <a:pPr algn="ctr"/>
                      <a:r>
                        <a:rPr lang="en-GB" sz="1100" b="1" dirty="0">
                          <a:effectLst/>
                          <a:latin typeface="Comic Sans MS" panose="030F0702030302020204" pitchFamily="66" charset="0"/>
                          <a:ea typeface="Times New Roman" panose="02020603050405020304" pitchFamily="18" charset="0"/>
                        </a:rPr>
                        <a:t>16</a:t>
                      </a:r>
                      <a:r>
                        <a:rPr lang="en-GB" sz="1100" b="1" baseline="30000" dirty="0">
                          <a:effectLst/>
                          <a:latin typeface="Comic Sans MS" panose="030F0702030302020204" pitchFamily="66" charset="0"/>
                          <a:ea typeface="Times New Roman" panose="02020603050405020304" pitchFamily="18" charset="0"/>
                        </a:rPr>
                        <a:t>th</a:t>
                      </a:r>
                      <a:r>
                        <a:rPr lang="en-GB" sz="1100" b="1" dirty="0">
                          <a:effectLst/>
                          <a:latin typeface="Comic Sans MS" panose="030F0702030302020204" pitchFamily="66" charset="0"/>
                          <a:ea typeface="Times New Roman" panose="02020603050405020304" pitchFamily="18" charset="0"/>
                        </a:rPr>
                        <a:t> January 2023</a:t>
                      </a:r>
                    </a:p>
                  </a:txBody>
                  <a:tcPr marL="21085" marR="21085" marT="0" marB="0">
                    <a:solidFill>
                      <a:schemeClr val="accent6">
                        <a:lumMod val="20000"/>
                        <a:lumOff val="80000"/>
                      </a:schemeClr>
                    </a:solidFill>
                  </a:tcPr>
                </a:tc>
                <a:tc hMerge="1">
                  <a:txBody>
                    <a:bodyPr/>
                    <a:lstStyle/>
                    <a:p>
                      <a:endParaRPr lang="en-GB"/>
                    </a:p>
                  </a:txBody>
                  <a:tcPr/>
                </a:tc>
                <a:tc hMerge="1">
                  <a:txBody>
                    <a:bodyPr/>
                    <a:lstStyle/>
                    <a:p>
                      <a:endParaRPr lang="en-GB"/>
                    </a:p>
                  </a:txBody>
                  <a:tcPr/>
                </a:tc>
                <a:tc gridSpan="3">
                  <a:txBody>
                    <a:bodyPr/>
                    <a:lstStyle/>
                    <a:p>
                      <a:pPr algn="ctr"/>
                      <a:r>
                        <a:rPr lang="en-GB" sz="1100" b="1" dirty="0">
                          <a:effectLst/>
                          <a:latin typeface="Comic Sans MS" panose="030F0702030302020204" pitchFamily="66" charset="0"/>
                          <a:ea typeface="Times New Roman" panose="02020603050405020304" pitchFamily="18" charset="0"/>
                        </a:rPr>
                        <a:t>23</a:t>
                      </a:r>
                      <a:r>
                        <a:rPr lang="en-GB" sz="1100" b="1" baseline="30000" dirty="0">
                          <a:effectLst/>
                          <a:latin typeface="Comic Sans MS" panose="030F0702030302020204" pitchFamily="66" charset="0"/>
                          <a:ea typeface="Times New Roman" panose="02020603050405020304" pitchFamily="18" charset="0"/>
                        </a:rPr>
                        <a:t>rd</a:t>
                      </a:r>
                      <a:r>
                        <a:rPr lang="en-GB" sz="1100" b="1" dirty="0">
                          <a:effectLst/>
                          <a:latin typeface="Comic Sans MS" panose="030F0702030302020204" pitchFamily="66" charset="0"/>
                          <a:ea typeface="Times New Roman" panose="02020603050405020304" pitchFamily="18" charset="0"/>
                        </a:rPr>
                        <a:t> January 2023</a:t>
                      </a:r>
                    </a:p>
                  </a:txBody>
                  <a:tcPr marL="21085" marR="21085" marT="0" marB="0">
                    <a:solidFill>
                      <a:schemeClr val="accent6">
                        <a:lumMod val="20000"/>
                        <a:lumOff val="80000"/>
                      </a:schemeClr>
                    </a:solidFill>
                  </a:tcPr>
                </a:tc>
                <a:tc hMerge="1">
                  <a:txBody>
                    <a:bodyPr/>
                    <a:lstStyle/>
                    <a:p>
                      <a:endParaRPr lang="en-GB"/>
                    </a:p>
                  </a:txBody>
                  <a:tcPr/>
                </a:tc>
                <a:tc hMerge="1">
                  <a:txBody>
                    <a:bodyPr/>
                    <a:lstStyle/>
                    <a:p>
                      <a:endParaRPr lang="en-GB"/>
                    </a:p>
                  </a:txBody>
                  <a:tcPr/>
                </a:tc>
                <a:tc gridSpan="3">
                  <a:txBody>
                    <a:bodyPr/>
                    <a:lstStyle/>
                    <a:p>
                      <a:pPr algn="ctr"/>
                      <a:r>
                        <a:rPr lang="en-GB" sz="1100" b="1" dirty="0">
                          <a:effectLst/>
                          <a:latin typeface="Comic Sans MS" panose="030F0702030302020204" pitchFamily="66" charset="0"/>
                          <a:ea typeface="Times New Roman" panose="02020603050405020304" pitchFamily="18" charset="0"/>
                        </a:rPr>
                        <a:t>30</a:t>
                      </a:r>
                      <a:r>
                        <a:rPr lang="en-GB" sz="1100" b="1" baseline="30000" dirty="0">
                          <a:effectLst/>
                          <a:latin typeface="Comic Sans MS" panose="030F0702030302020204" pitchFamily="66" charset="0"/>
                          <a:ea typeface="Times New Roman" panose="02020603050405020304" pitchFamily="18" charset="0"/>
                        </a:rPr>
                        <a:t>th</a:t>
                      </a:r>
                      <a:r>
                        <a:rPr lang="en-GB" sz="1100" b="1" dirty="0">
                          <a:effectLst/>
                          <a:latin typeface="Comic Sans MS" panose="030F0702030302020204" pitchFamily="66" charset="0"/>
                          <a:ea typeface="Times New Roman" panose="02020603050405020304" pitchFamily="18" charset="0"/>
                        </a:rPr>
                        <a:t> January 2023</a:t>
                      </a:r>
                    </a:p>
                  </a:txBody>
                  <a:tcPr marL="21085" marR="21085" marT="0" marB="0">
                    <a:solidFill>
                      <a:schemeClr val="accent6">
                        <a:lumMod val="20000"/>
                        <a:lumOff val="80000"/>
                      </a:schemeClr>
                    </a:solidFill>
                  </a:tcPr>
                </a:tc>
                <a:tc hMerge="1">
                  <a:txBody>
                    <a:bodyPr/>
                    <a:lstStyle/>
                    <a:p>
                      <a:endParaRPr lang="en-GB"/>
                    </a:p>
                  </a:txBody>
                  <a:tcPr/>
                </a:tc>
                <a:tc hMerge="1">
                  <a:txBody>
                    <a:bodyPr/>
                    <a:lstStyle/>
                    <a:p>
                      <a:endParaRPr lang="en-GB"/>
                    </a:p>
                  </a:txBody>
                  <a:tcPr/>
                </a:tc>
                <a:tc gridSpan="3">
                  <a:txBody>
                    <a:bodyPr/>
                    <a:lstStyle/>
                    <a:p>
                      <a:pPr algn="ctr"/>
                      <a:r>
                        <a:rPr lang="en-GB" sz="1100" b="1" dirty="0">
                          <a:effectLst/>
                          <a:latin typeface="Comic Sans MS" panose="030F0702030302020204" pitchFamily="66" charset="0"/>
                          <a:ea typeface="Times New Roman" panose="02020603050405020304" pitchFamily="18" charset="0"/>
                        </a:rPr>
                        <a:t>6</a:t>
                      </a:r>
                      <a:r>
                        <a:rPr lang="en-GB" sz="1100" b="1" baseline="30000" dirty="0">
                          <a:effectLst/>
                          <a:latin typeface="Comic Sans MS" panose="030F0702030302020204" pitchFamily="66" charset="0"/>
                          <a:ea typeface="Times New Roman" panose="02020603050405020304" pitchFamily="18" charset="0"/>
                        </a:rPr>
                        <a:t>th</a:t>
                      </a:r>
                      <a:r>
                        <a:rPr lang="en-GB" sz="1100" b="1" dirty="0">
                          <a:effectLst/>
                          <a:latin typeface="Comic Sans MS" panose="030F0702030302020204" pitchFamily="66" charset="0"/>
                          <a:ea typeface="Times New Roman" panose="02020603050405020304" pitchFamily="18" charset="0"/>
                        </a:rPr>
                        <a:t> February 2023</a:t>
                      </a:r>
                    </a:p>
                  </a:txBody>
                  <a:tcPr marL="21085" marR="21085" marT="0" marB="0">
                    <a:solidFill>
                      <a:schemeClr val="accent6">
                        <a:lumMod val="20000"/>
                        <a:lumOff val="80000"/>
                      </a:schemeClr>
                    </a:solidFill>
                  </a:tcPr>
                </a:tc>
                <a:tc hMerge="1">
                  <a:txBody>
                    <a:bodyPr/>
                    <a:lstStyle/>
                    <a:p>
                      <a:endParaRPr lang="en-GB"/>
                    </a:p>
                  </a:txBody>
                  <a:tcPr/>
                </a:tc>
                <a:tc hMerge="1">
                  <a:txBody>
                    <a:bodyPr/>
                    <a:lstStyle/>
                    <a:p>
                      <a:endParaRPr lang="en-GB"/>
                    </a:p>
                  </a:txBody>
                  <a:tcPr/>
                </a:tc>
                <a:tc gridSpan="3">
                  <a:txBody>
                    <a:bodyPr/>
                    <a:lstStyle/>
                    <a:p>
                      <a:pPr algn="ctr"/>
                      <a:r>
                        <a:rPr lang="en-GB" sz="1100" b="1" dirty="0">
                          <a:effectLst/>
                          <a:latin typeface="Comic Sans MS" panose="030F0702030302020204" pitchFamily="66" charset="0"/>
                          <a:ea typeface="Times New Roman" panose="02020603050405020304" pitchFamily="18" charset="0"/>
                        </a:rPr>
                        <a:t>13</a:t>
                      </a:r>
                      <a:r>
                        <a:rPr lang="en-GB" sz="1100" b="1" baseline="30000" dirty="0">
                          <a:effectLst/>
                          <a:latin typeface="Comic Sans MS" panose="030F0702030302020204" pitchFamily="66" charset="0"/>
                          <a:ea typeface="Times New Roman" panose="02020603050405020304" pitchFamily="18" charset="0"/>
                        </a:rPr>
                        <a:t>th</a:t>
                      </a:r>
                      <a:r>
                        <a:rPr lang="en-GB" sz="1100" b="1" dirty="0">
                          <a:effectLst/>
                          <a:latin typeface="Comic Sans MS" panose="030F0702030302020204" pitchFamily="66" charset="0"/>
                          <a:ea typeface="Times New Roman" panose="02020603050405020304" pitchFamily="18" charset="0"/>
                        </a:rPr>
                        <a:t> February 2023</a:t>
                      </a:r>
                    </a:p>
                  </a:txBody>
                  <a:tcPr marL="21085" marR="21085" marT="0" marB="0">
                    <a:solidFill>
                      <a:schemeClr val="accent6">
                        <a:lumMod val="20000"/>
                        <a:lumOff val="80000"/>
                      </a:schemeClr>
                    </a:solidFill>
                  </a:tcPr>
                </a:tc>
                <a:tc hMerge="1">
                  <a:txBody>
                    <a:bodyPr/>
                    <a:lstStyle/>
                    <a:p>
                      <a:endParaRPr lang="en-GB"/>
                    </a:p>
                  </a:txBody>
                  <a:tcPr/>
                </a:tc>
                <a:tc hMerge="1">
                  <a:txBody>
                    <a:bodyPr/>
                    <a:lstStyle/>
                    <a:p>
                      <a:endParaRPr lang="en-GB"/>
                    </a:p>
                  </a:txBody>
                  <a:tcPr/>
                </a:tc>
                <a:tc gridSpan="3">
                  <a:txBody>
                    <a:bodyPr/>
                    <a:lstStyle/>
                    <a:p>
                      <a:pPr algn="ctr"/>
                      <a:r>
                        <a:rPr lang="en-GB" sz="1100" b="1" dirty="0">
                          <a:effectLst/>
                          <a:latin typeface="Comic Sans MS" panose="030F0702030302020204" pitchFamily="66" charset="0"/>
                          <a:ea typeface="Times New Roman" panose="02020603050405020304" pitchFamily="18" charset="0"/>
                        </a:rPr>
                        <a:t>20</a:t>
                      </a:r>
                      <a:r>
                        <a:rPr lang="en-GB" sz="1100" b="1" baseline="30000" dirty="0">
                          <a:effectLst/>
                          <a:latin typeface="Comic Sans MS" panose="030F0702030302020204" pitchFamily="66" charset="0"/>
                          <a:ea typeface="Times New Roman" panose="02020603050405020304" pitchFamily="18" charset="0"/>
                        </a:rPr>
                        <a:t>th</a:t>
                      </a:r>
                      <a:r>
                        <a:rPr lang="en-GB" sz="1100" b="1" dirty="0">
                          <a:effectLst/>
                          <a:latin typeface="Comic Sans MS" panose="030F0702030302020204" pitchFamily="66" charset="0"/>
                          <a:ea typeface="Times New Roman" panose="02020603050405020304" pitchFamily="18" charset="0"/>
                        </a:rPr>
                        <a:t> February 2023</a:t>
                      </a:r>
                    </a:p>
                  </a:txBody>
                  <a:tcPr marL="21085" marR="21085" marT="0" marB="0">
                    <a:solidFill>
                      <a:schemeClr val="accent6">
                        <a:lumMod val="20000"/>
                        <a:lumOff val="80000"/>
                      </a:schemeClr>
                    </a:solidFill>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2530440021"/>
                  </a:ext>
                </a:extLst>
              </a:tr>
              <a:tr h="261989">
                <a:tc vMerge="1">
                  <a:txBody>
                    <a:bodyPr/>
                    <a:lstStyle/>
                    <a:p>
                      <a:endParaRPr lang="en-GB"/>
                    </a:p>
                  </a:txBody>
                  <a:tcPr/>
                </a:tc>
                <a:tc gridSpan="3">
                  <a:txBody>
                    <a:bodyPr/>
                    <a:lstStyle/>
                    <a:p>
                      <a:pPr algn="ctr"/>
                      <a:r>
                        <a:rPr lang="en-GB" sz="1100" b="1" dirty="0">
                          <a:effectLst/>
                          <a:latin typeface="Comic Sans MS" panose="030F0702030302020204" pitchFamily="66" charset="0"/>
                        </a:rPr>
                        <a:t>Week 18</a:t>
                      </a:r>
                      <a:endParaRPr lang="en-GB" sz="1100" b="1" dirty="0">
                        <a:effectLst/>
                        <a:latin typeface="Comic Sans MS" panose="030F0702030302020204" pitchFamily="66" charset="0"/>
                        <a:ea typeface="Times New Roman" panose="02020603050405020304" pitchFamily="18" charset="0"/>
                      </a:endParaRPr>
                    </a:p>
                  </a:txBody>
                  <a:tcPr marL="21085" marR="21085" marT="0" marB="0">
                    <a:solidFill>
                      <a:schemeClr val="accent6">
                        <a:lumMod val="20000"/>
                        <a:lumOff val="80000"/>
                      </a:schemeClr>
                    </a:solidFill>
                  </a:tcPr>
                </a:tc>
                <a:tc hMerge="1">
                  <a:txBody>
                    <a:bodyPr/>
                    <a:lstStyle/>
                    <a:p>
                      <a:endParaRPr lang="en-GB"/>
                    </a:p>
                  </a:txBody>
                  <a:tcPr/>
                </a:tc>
                <a:tc hMerge="1">
                  <a:txBody>
                    <a:bodyPr/>
                    <a:lstStyle/>
                    <a:p>
                      <a:endParaRPr lang="en-GB"/>
                    </a:p>
                  </a:txBody>
                  <a:tcPr/>
                </a:tc>
                <a:tc gridSpan="3">
                  <a:txBody>
                    <a:bodyPr/>
                    <a:lstStyle/>
                    <a:p>
                      <a:pPr algn="ctr"/>
                      <a:r>
                        <a:rPr lang="en-GB" sz="1100" b="1" dirty="0">
                          <a:effectLst/>
                          <a:latin typeface="Comic Sans MS" panose="030F0702030302020204" pitchFamily="66" charset="0"/>
                        </a:rPr>
                        <a:t>Week 17</a:t>
                      </a:r>
                      <a:endParaRPr lang="en-GB" sz="1100" b="1" dirty="0">
                        <a:effectLst/>
                        <a:latin typeface="Comic Sans MS" panose="030F0702030302020204" pitchFamily="66" charset="0"/>
                        <a:ea typeface="Times New Roman" panose="02020603050405020304" pitchFamily="18" charset="0"/>
                      </a:endParaRPr>
                    </a:p>
                  </a:txBody>
                  <a:tcPr marL="21085" marR="21085" marT="0" marB="0">
                    <a:solidFill>
                      <a:schemeClr val="accent6">
                        <a:lumMod val="20000"/>
                        <a:lumOff val="80000"/>
                      </a:schemeClr>
                    </a:solidFill>
                  </a:tcPr>
                </a:tc>
                <a:tc hMerge="1">
                  <a:txBody>
                    <a:bodyPr/>
                    <a:lstStyle/>
                    <a:p>
                      <a:endParaRPr lang="en-GB"/>
                    </a:p>
                  </a:txBody>
                  <a:tcPr/>
                </a:tc>
                <a:tc hMerge="1">
                  <a:txBody>
                    <a:bodyPr/>
                    <a:lstStyle/>
                    <a:p>
                      <a:endParaRPr lang="en-GB"/>
                    </a:p>
                  </a:txBody>
                  <a:tcPr/>
                </a:tc>
                <a:tc gridSpan="3">
                  <a:txBody>
                    <a:bodyPr/>
                    <a:lstStyle/>
                    <a:p>
                      <a:pPr algn="ctr"/>
                      <a:r>
                        <a:rPr lang="en-GB" sz="1100" b="1" dirty="0">
                          <a:effectLst/>
                          <a:latin typeface="Comic Sans MS" panose="030F0702030302020204" pitchFamily="66" charset="0"/>
                        </a:rPr>
                        <a:t>Week 16</a:t>
                      </a:r>
                      <a:endParaRPr lang="en-GB" sz="1100" b="1" dirty="0">
                        <a:effectLst/>
                        <a:latin typeface="Comic Sans MS" panose="030F0702030302020204" pitchFamily="66" charset="0"/>
                        <a:ea typeface="Times New Roman" panose="02020603050405020304" pitchFamily="18" charset="0"/>
                      </a:endParaRPr>
                    </a:p>
                  </a:txBody>
                  <a:tcPr marL="21085" marR="21085" marT="0" marB="0">
                    <a:solidFill>
                      <a:schemeClr val="accent6">
                        <a:lumMod val="20000"/>
                        <a:lumOff val="80000"/>
                      </a:schemeClr>
                    </a:solidFill>
                  </a:tcPr>
                </a:tc>
                <a:tc hMerge="1">
                  <a:txBody>
                    <a:bodyPr/>
                    <a:lstStyle/>
                    <a:p>
                      <a:endParaRPr lang="en-GB"/>
                    </a:p>
                  </a:txBody>
                  <a:tcPr/>
                </a:tc>
                <a:tc hMerge="1">
                  <a:txBody>
                    <a:bodyPr/>
                    <a:lstStyle/>
                    <a:p>
                      <a:endParaRPr lang="en-GB"/>
                    </a:p>
                  </a:txBody>
                  <a:tcPr/>
                </a:tc>
                <a:tc gridSpan="3">
                  <a:txBody>
                    <a:bodyPr/>
                    <a:lstStyle/>
                    <a:p>
                      <a:pPr algn="ctr"/>
                      <a:r>
                        <a:rPr lang="en-GB" sz="1100" b="1" dirty="0">
                          <a:effectLst/>
                          <a:latin typeface="Comic Sans MS" panose="030F0702030302020204" pitchFamily="66" charset="0"/>
                        </a:rPr>
                        <a:t>Week 15</a:t>
                      </a:r>
                      <a:endParaRPr lang="en-GB" sz="1100" b="1" dirty="0">
                        <a:effectLst/>
                        <a:latin typeface="Comic Sans MS" panose="030F0702030302020204" pitchFamily="66" charset="0"/>
                        <a:ea typeface="Times New Roman" panose="02020603050405020304" pitchFamily="18" charset="0"/>
                      </a:endParaRPr>
                    </a:p>
                  </a:txBody>
                  <a:tcPr marL="21085" marR="21085" marT="0" marB="0">
                    <a:solidFill>
                      <a:schemeClr val="accent6">
                        <a:lumMod val="20000"/>
                        <a:lumOff val="80000"/>
                      </a:schemeClr>
                    </a:solidFill>
                  </a:tcPr>
                </a:tc>
                <a:tc hMerge="1">
                  <a:txBody>
                    <a:bodyPr/>
                    <a:lstStyle/>
                    <a:p>
                      <a:endParaRPr lang="en-GB"/>
                    </a:p>
                  </a:txBody>
                  <a:tcPr/>
                </a:tc>
                <a:tc hMerge="1">
                  <a:txBody>
                    <a:bodyPr/>
                    <a:lstStyle/>
                    <a:p>
                      <a:endParaRPr lang="en-GB"/>
                    </a:p>
                  </a:txBody>
                  <a:tcPr/>
                </a:tc>
                <a:tc gridSpan="3">
                  <a:txBody>
                    <a:bodyPr/>
                    <a:lstStyle/>
                    <a:p>
                      <a:pPr algn="ctr"/>
                      <a:r>
                        <a:rPr lang="en-GB" sz="1100" b="1" dirty="0">
                          <a:effectLst/>
                          <a:latin typeface="Comic Sans MS" panose="030F0702030302020204" pitchFamily="66" charset="0"/>
                        </a:rPr>
                        <a:t>Week 14</a:t>
                      </a:r>
                      <a:endParaRPr lang="en-GB" sz="1100" b="1" dirty="0">
                        <a:effectLst/>
                        <a:latin typeface="Comic Sans MS" panose="030F0702030302020204" pitchFamily="66" charset="0"/>
                        <a:ea typeface="Times New Roman" panose="02020603050405020304" pitchFamily="18" charset="0"/>
                      </a:endParaRPr>
                    </a:p>
                  </a:txBody>
                  <a:tcPr marL="21085" marR="21085" marT="0" marB="0">
                    <a:solidFill>
                      <a:schemeClr val="accent6">
                        <a:lumMod val="20000"/>
                        <a:lumOff val="80000"/>
                      </a:schemeClr>
                    </a:solidFill>
                  </a:tcPr>
                </a:tc>
                <a:tc hMerge="1">
                  <a:txBody>
                    <a:bodyPr/>
                    <a:lstStyle/>
                    <a:p>
                      <a:endParaRPr lang="en-GB"/>
                    </a:p>
                  </a:txBody>
                  <a:tcPr/>
                </a:tc>
                <a:tc hMerge="1">
                  <a:txBody>
                    <a:bodyPr/>
                    <a:lstStyle/>
                    <a:p>
                      <a:endParaRPr lang="en-GB"/>
                    </a:p>
                  </a:txBody>
                  <a:tcPr/>
                </a:tc>
                <a:tc gridSpan="3">
                  <a:txBody>
                    <a:bodyPr/>
                    <a:lstStyle/>
                    <a:p>
                      <a:pPr algn="ctr"/>
                      <a:r>
                        <a:rPr lang="en-GB" sz="1100" b="1" dirty="0">
                          <a:effectLst/>
                          <a:latin typeface="Comic Sans MS" panose="030F0702030302020204" pitchFamily="66" charset="0"/>
                        </a:rPr>
                        <a:t>Week 13</a:t>
                      </a:r>
                      <a:endParaRPr lang="en-GB" sz="1100" b="1" dirty="0">
                        <a:effectLst/>
                        <a:latin typeface="Comic Sans MS" panose="030F0702030302020204" pitchFamily="66" charset="0"/>
                        <a:ea typeface="Times New Roman" panose="02020603050405020304" pitchFamily="18" charset="0"/>
                      </a:endParaRPr>
                    </a:p>
                  </a:txBody>
                  <a:tcPr marL="21085" marR="21085" marT="0" marB="0">
                    <a:solidFill>
                      <a:schemeClr val="accent6">
                        <a:lumMod val="20000"/>
                        <a:lumOff val="80000"/>
                      </a:schemeClr>
                    </a:solidFill>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540636456"/>
                  </a:ext>
                </a:extLst>
              </a:tr>
              <a:tr h="612000">
                <a:tc rowSpan="2">
                  <a:txBody>
                    <a:bodyPr/>
                    <a:lstStyle/>
                    <a:p>
                      <a:pPr algn="ctr"/>
                      <a:r>
                        <a:rPr lang="en-GB" sz="1200" b="1" dirty="0">
                          <a:effectLst/>
                          <a:latin typeface="Comic Sans MS" panose="030F0702030302020204" pitchFamily="66" charset="0"/>
                        </a:rPr>
                        <a:t> </a:t>
                      </a:r>
                    </a:p>
                    <a:p>
                      <a:pPr algn="ctr"/>
                      <a:r>
                        <a:rPr lang="en-GB" sz="1200" b="1" dirty="0">
                          <a:effectLst/>
                          <a:latin typeface="Comic Sans MS" panose="030F0702030302020204" pitchFamily="66" charset="0"/>
                        </a:rPr>
                        <a:t>Sunday</a:t>
                      </a:r>
                    </a:p>
                    <a:p>
                      <a:pPr algn="ctr"/>
                      <a:r>
                        <a:rPr lang="en-GB" sz="1200" b="1" dirty="0">
                          <a:effectLst/>
                          <a:latin typeface="Comic Sans MS" panose="030F0702030302020204" pitchFamily="66" charset="0"/>
                        </a:rPr>
                        <a:t> </a:t>
                      </a:r>
                      <a:endParaRPr lang="en-GB" sz="1200" b="1" dirty="0">
                        <a:effectLst/>
                        <a:latin typeface="Comic Sans MS" panose="030F0702030302020204" pitchFamily="66" charset="0"/>
                        <a:ea typeface="Times New Roman" panose="02020603050405020304" pitchFamily="18" charset="0"/>
                      </a:endParaRPr>
                    </a:p>
                  </a:txBody>
                  <a:tcPr marL="21085" marR="21085" marT="0" marB="0" anchor="ctr">
                    <a:solidFill>
                      <a:schemeClr val="bg1">
                        <a:lumMod val="75000"/>
                      </a:schemeClr>
                    </a:solidFill>
                  </a:tcPr>
                </a:tc>
                <a:tc>
                  <a:txBody>
                    <a:bodyPr/>
                    <a:lstStyle/>
                    <a:p>
                      <a:pPr algn="ctr"/>
                      <a:endParaRPr lang="en-GB" sz="900" dirty="0">
                        <a:effectLst/>
                        <a:latin typeface="Times New Roman" panose="02020603050405020304" pitchFamily="18" charset="0"/>
                        <a:ea typeface="Times New Roman" panose="02020603050405020304" pitchFamily="18" charset="0"/>
                      </a:endParaRPr>
                    </a:p>
                  </a:txBody>
                  <a:tcPr marL="21085" marR="21085" marT="0" marB="0" anchor="ctr"/>
                </a:tc>
                <a:tc>
                  <a:txBody>
                    <a:bodyPr/>
                    <a:lstStyle/>
                    <a:p>
                      <a:pPr algn="ctr"/>
                      <a:endParaRPr lang="en-GB" sz="900" dirty="0">
                        <a:effectLst/>
                        <a:latin typeface="Times New Roman" panose="02020603050405020304" pitchFamily="18" charset="0"/>
                        <a:ea typeface="Times New Roman" panose="02020603050405020304" pitchFamily="18" charset="0"/>
                      </a:endParaRPr>
                    </a:p>
                  </a:txBody>
                  <a:tcPr marL="21085" marR="21085" marT="0" marB="0">
                    <a:solidFill>
                      <a:schemeClr val="bg1"/>
                    </a:solidFill>
                  </a:tcPr>
                </a:tc>
                <a:tc>
                  <a:txBody>
                    <a:bodyPr/>
                    <a:lstStyle/>
                    <a:p>
                      <a:pPr algn="ctr"/>
                      <a:endParaRPr lang="en-GB" sz="900" dirty="0">
                        <a:effectLst/>
                        <a:latin typeface="Times New Roman" panose="02020603050405020304" pitchFamily="18" charset="0"/>
                        <a:ea typeface="Times New Roman" panose="02020603050405020304" pitchFamily="18" charset="0"/>
                      </a:endParaRPr>
                    </a:p>
                  </a:txBody>
                  <a:tcPr marL="21085" marR="21085" marT="0" marB="0" anchor="ctr">
                    <a:solidFill>
                      <a:schemeClr val="bg1"/>
                    </a:solidFill>
                  </a:tcP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1085" marR="21085" marT="0" marB="0" anchor="ctr">
                    <a:solidFill>
                      <a:schemeClr val="bg1"/>
                    </a:solidFill>
                  </a:tcPr>
                </a:tc>
                <a:tc>
                  <a:txBody>
                    <a:bodyPr/>
                    <a:lstStyle/>
                    <a:p>
                      <a:pPr algn="ctr"/>
                      <a:endParaRPr lang="en-GB" sz="900" dirty="0">
                        <a:effectLst/>
                        <a:latin typeface="Times New Roman" panose="02020603050405020304" pitchFamily="18" charset="0"/>
                        <a:ea typeface="Times New Roman" panose="02020603050405020304" pitchFamily="18" charset="0"/>
                      </a:endParaRPr>
                    </a:p>
                  </a:txBody>
                  <a:tcPr marL="21085" marR="21085" marT="0" marB="0">
                    <a:solidFill>
                      <a:schemeClr val="bg1"/>
                    </a:solidFill>
                  </a:tcP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1085" marR="21085" marT="0" marB="0" anchor="ctr">
                    <a:solidFill>
                      <a:schemeClr val="bg1"/>
                    </a:solidFill>
                  </a:tcP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1085" marR="21085" marT="0" marB="0" anchor="ctr">
                    <a:solidFill>
                      <a:schemeClr val="bg1"/>
                    </a:solidFill>
                  </a:tcPr>
                </a:tc>
                <a:tc>
                  <a:txBody>
                    <a:bodyPr/>
                    <a:lstStyle/>
                    <a:p>
                      <a:endParaRPr lang="en-GB" sz="900" dirty="0">
                        <a:effectLst/>
                        <a:latin typeface="Times New Roman" panose="02020603050405020304" pitchFamily="18" charset="0"/>
                        <a:ea typeface="Times New Roman" panose="02020603050405020304" pitchFamily="18" charset="0"/>
                      </a:endParaRPr>
                    </a:p>
                  </a:txBody>
                  <a:tcPr marL="21085" marR="21085" marT="0" marB="0">
                    <a:solidFill>
                      <a:schemeClr val="bg1"/>
                    </a:solidFill>
                  </a:tcPr>
                </a:tc>
                <a:tc>
                  <a:txBody>
                    <a:bodyPr/>
                    <a:lstStyle/>
                    <a:p>
                      <a:endParaRPr lang="en-GB" sz="900">
                        <a:effectLst/>
                        <a:latin typeface="Times New Roman" panose="02020603050405020304" pitchFamily="18" charset="0"/>
                        <a:ea typeface="Times New Roman" panose="02020603050405020304" pitchFamily="18" charset="0"/>
                      </a:endParaRPr>
                    </a:p>
                  </a:txBody>
                  <a:tcPr marL="21085" marR="21085" marT="0" marB="0" anchor="ctr">
                    <a:solidFill>
                      <a:schemeClr val="bg1"/>
                    </a:solidFill>
                  </a:tcP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1085" marR="21085" marT="0" marB="0" anchor="ctr">
                    <a:solidFill>
                      <a:schemeClr val="bg1"/>
                    </a:solidFill>
                  </a:tcPr>
                </a:tc>
                <a:tc>
                  <a:txBody>
                    <a:bodyPr/>
                    <a:lstStyle/>
                    <a:p>
                      <a:pPr algn="ctr"/>
                      <a:endParaRPr lang="en-GB" sz="900" dirty="0">
                        <a:effectLst/>
                        <a:latin typeface="Times New Roman" panose="02020603050405020304" pitchFamily="18" charset="0"/>
                        <a:ea typeface="Times New Roman" panose="02020603050405020304" pitchFamily="18" charset="0"/>
                      </a:endParaRPr>
                    </a:p>
                  </a:txBody>
                  <a:tcPr marL="21085" marR="21085" marT="0" marB="0">
                    <a:solidFill>
                      <a:schemeClr val="bg1"/>
                    </a:solidFill>
                  </a:tcP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1085" marR="21085" marT="0" marB="0" anchor="ctr">
                    <a:solidFill>
                      <a:schemeClr val="bg1"/>
                    </a:solidFill>
                  </a:tcP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1085" marR="21085" marT="0" marB="0" anchor="ctr">
                    <a:solidFill>
                      <a:schemeClr val="bg1"/>
                    </a:solidFill>
                  </a:tcPr>
                </a:tc>
                <a:tc>
                  <a:txBody>
                    <a:bodyPr/>
                    <a:lstStyle/>
                    <a:p>
                      <a:pPr algn="ctr"/>
                      <a:endParaRPr lang="en-GB" sz="900" dirty="0">
                        <a:effectLst/>
                        <a:latin typeface="Times New Roman" panose="02020603050405020304" pitchFamily="18" charset="0"/>
                        <a:ea typeface="Times New Roman" panose="02020603050405020304" pitchFamily="18" charset="0"/>
                      </a:endParaRPr>
                    </a:p>
                  </a:txBody>
                  <a:tcPr marL="21085" marR="21085" marT="0" marB="0">
                    <a:solidFill>
                      <a:schemeClr val="bg1"/>
                    </a:solidFill>
                  </a:tcP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1085" marR="21085" marT="0" marB="0" anchor="ctr"/>
                </a:tc>
                <a:tc>
                  <a:txBody>
                    <a:bodyPr/>
                    <a:lstStyle/>
                    <a:p>
                      <a:pPr algn="ctr"/>
                      <a:endParaRPr lang="en-GB" sz="900" dirty="0">
                        <a:effectLst/>
                        <a:latin typeface="Times New Roman" panose="02020603050405020304" pitchFamily="18" charset="0"/>
                        <a:ea typeface="Times New Roman" panose="02020603050405020304" pitchFamily="18" charset="0"/>
                      </a:endParaRPr>
                    </a:p>
                  </a:txBody>
                  <a:tcPr marL="21085" marR="21085" marT="0" marB="0" anchor="ctr"/>
                </a:tc>
                <a:tc>
                  <a:txBody>
                    <a:bodyPr/>
                    <a:lstStyle/>
                    <a:p>
                      <a:pPr algn="ctr"/>
                      <a:endParaRPr lang="en-GB" sz="900" dirty="0">
                        <a:effectLst/>
                        <a:latin typeface="Times New Roman" panose="02020603050405020304" pitchFamily="18" charset="0"/>
                        <a:ea typeface="Times New Roman" panose="02020603050405020304" pitchFamily="18" charset="0"/>
                      </a:endParaRPr>
                    </a:p>
                  </a:txBody>
                  <a:tcPr marL="21085" marR="21085" marT="0" marB="0"/>
                </a:tc>
                <a:tc>
                  <a:txBody>
                    <a:bodyPr/>
                    <a:lstStyle/>
                    <a:p>
                      <a:pPr algn="ctr"/>
                      <a:endParaRPr lang="en-GB" sz="900" dirty="0">
                        <a:effectLst/>
                        <a:latin typeface="Times New Roman" panose="02020603050405020304" pitchFamily="18" charset="0"/>
                        <a:ea typeface="Times New Roman" panose="02020603050405020304" pitchFamily="18" charset="0"/>
                      </a:endParaRPr>
                    </a:p>
                  </a:txBody>
                  <a:tcPr marL="21085" marR="21085" marT="0" marB="0" anchor="ctr"/>
                </a:tc>
                <a:extLst>
                  <a:ext uri="{0D108BD9-81ED-4DB2-BD59-A6C34878D82A}">
                    <a16:rowId xmlns:a16="http://schemas.microsoft.com/office/drawing/2014/main" val="365312280"/>
                  </a:ext>
                </a:extLst>
              </a:tr>
              <a:tr h="612000">
                <a:tc vMerge="1">
                  <a:txBody>
                    <a:bodyPr/>
                    <a:lstStyle/>
                    <a:p>
                      <a:endParaRPr lang="en-GB"/>
                    </a:p>
                  </a:txBody>
                  <a:tcP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1085" marR="21085" marT="0" marB="0" anchor="ctr"/>
                </a:tc>
                <a:tc>
                  <a:txBody>
                    <a:bodyPr/>
                    <a:lstStyle/>
                    <a:p>
                      <a:pPr algn="ctr"/>
                      <a:endParaRPr lang="en-GB" sz="900" dirty="0">
                        <a:effectLst/>
                        <a:latin typeface="Times New Roman" panose="02020603050405020304" pitchFamily="18" charset="0"/>
                        <a:ea typeface="Times New Roman" panose="02020603050405020304" pitchFamily="18" charset="0"/>
                      </a:endParaRPr>
                    </a:p>
                    <a:p>
                      <a:pPr algn="ctr"/>
                      <a:endParaRPr lang="en-GB" sz="900" dirty="0">
                        <a:effectLst/>
                        <a:latin typeface="Times New Roman" panose="02020603050405020304" pitchFamily="18" charset="0"/>
                        <a:ea typeface="Times New Roman" panose="02020603050405020304" pitchFamily="18" charset="0"/>
                      </a:endParaRPr>
                    </a:p>
                    <a:p>
                      <a:pPr algn="ctr"/>
                      <a:endParaRPr lang="en-GB" sz="900" dirty="0">
                        <a:effectLst/>
                        <a:latin typeface="Times New Roman" panose="02020603050405020304" pitchFamily="18" charset="0"/>
                        <a:ea typeface="Times New Roman" panose="02020603050405020304" pitchFamily="18" charset="0"/>
                      </a:endParaRPr>
                    </a:p>
                    <a:p>
                      <a:pPr algn="ctr"/>
                      <a:endParaRPr lang="en-GB" sz="900" dirty="0">
                        <a:effectLst/>
                        <a:latin typeface="Times New Roman" panose="02020603050405020304" pitchFamily="18" charset="0"/>
                        <a:ea typeface="Times New Roman" panose="02020603050405020304" pitchFamily="18" charset="0"/>
                      </a:endParaRPr>
                    </a:p>
                    <a:p>
                      <a:pPr algn="ctr"/>
                      <a:endParaRPr lang="en-GB" sz="900" dirty="0">
                        <a:effectLst/>
                        <a:latin typeface="Times New Roman" panose="02020603050405020304" pitchFamily="18" charset="0"/>
                        <a:ea typeface="Times New Roman" panose="02020603050405020304" pitchFamily="18" charset="0"/>
                      </a:endParaRPr>
                    </a:p>
                  </a:txBody>
                  <a:tcPr marL="21085" marR="21085" marT="0" marB="0">
                    <a:solidFill>
                      <a:schemeClr val="bg1"/>
                    </a:solidFill>
                  </a:tcP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1085" marR="21085" marT="0" marB="0" anchor="ctr">
                    <a:solidFill>
                      <a:schemeClr val="bg1"/>
                    </a:solidFill>
                  </a:tcP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1085" marR="21085" marT="0" marB="0" anchor="ctr">
                    <a:solidFill>
                      <a:schemeClr val="bg1"/>
                    </a:solidFill>
                  </a:tcPr>
                </a:tc>
                <a:tc>
                  <a:txBody>
                    <a:bodyPr/>
                    <a:lstStyle/>
                    <a:p>
                      <a:pPr algn="ctr"/>
                      <a:endParaRPr lang="en-GB" sz="900" dirty="0">
                        <a:effectLst/>
                        <a:latin typeface="Times New Roman" panose="02020603050405020304" pitchFamily="18" charset="0"/>
                        <a:ea typeface="Times New Roman" panose="02020603050405020304" pitchFamily="18" charset="0"/>
                      </a:endParaRPr>
                    </a:p>
                  </a:txBody>
                  <a:tcPr marL="21085" marR="21085" marT="0" marB="0">
                    <a:solidFill>
                      <a:schemeClr val="bg1"/>
                    </a:solidFill>
                  </a:tcP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1085" marR="21085" marT="0" marB="0" anchor="ctr">
                    <a:solidFill>
                      <a:schemeClr val="bg1"/>
                    </a:solidFill>
                  </a:tcP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1085" marR="21085" marT="0" marB="0" anchor="ctr">
                    <a:solidFill>
                      <a:schemeClr val="bg1"/>
                    </a:solidFill>
                  </a:tcP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1085" marR="21085" marT="0" marB="0">
                    <a:solidFill>
                      <a:schemeClr val="bg1"/>
                    </a:solidFill>
                  </a:tcP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1085" marR="21085" marT="0" marB="0" anchor="ctr">
                    <a:solidFill>
                      <a:schemeClr val="bg1"/>
                    </a:solidFill>
                  </a:tcP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1085" marR="21085" marT="0" marB="0" anchor="ctr">
                    <a:solidFill>
                      <a:schemeClr val="bg1"/>
                    </a:solidFill>
                  </a:tcP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1085" marR="21085" marT="0" marB="0">
                    <a:solidFill>
                      <a:schemeClr val="bg1"/>
                    </a:solidFill>
                  </a:tcP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1085" marR="21085" marT="0" marB="0" anchor="ctr">
                    <a:solidFill>
                      <a:schemeClr val="bg1"/>
                    </a:solidFill>
                  </a:tcP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1085" marR="21085" marT="0" marB="0" anchor="ctr">
                    <a:solidFill>
                      <a:schemeClr val="bg1"/>
                    </a:solidFill>
                  </a:tcP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1085" marR="21085" marT="0" marB="0">
                    <a:solidFill>
                      <a:schemeClr val="bg1"/>
                    </a:solidFill>
                  </a:tcP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1085" marR="21085" marT="0" marB="0" anchor="ct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1085" marR="21085" marT="0" marB="0" anchor="ctr"/>
                </a:tc>
                <a:tc>
                  <a:txBody>
                    <a:bodyPr/>
                    <a:lstStyle/>
                    <a:p>
                      <a:pPr algn="ctr"/>
                      <a:endParaRPr lang="en-GB" sz="900" dirty="0">
                        <a:effectLst/>
                        <a:latin typeface="Times New Roman" panose="02020603050405020304" pitchFamily="18" charset="0"/>
                        <a:ea typeface="Times New Roman" panose="02020603050405020304" pitchFamily="18" charset="0"/>
                      </a:endParaRPr>
                    </a:p>
                  </a:txBody>
                  <a:tcPr marL="21085" marR="21085" marT="0" marB="0"/>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1085" marR="21085" marT="0" marB="0" anchor="ctr"/>
                </a:tc>
                <a:extLst>
                  <a:ext uri="{0D108BD9-81ED-4DB2-BD59-A6C34878D82A}">
                    <a16:rowId xmlns:a16="http://schemas.microsoft.com/office/drawing/2014/main" val="1184558330"/>
                  </a:ext>
                </a:extLst>
              </a:tr>
              <a:tr h="612000">
                <a:tc rowSpan="2">
                  <a:txBody>
                    <a:bodyPr/>
                    <a:lstStyle/>
                    <a:p>
                      <a:pPr algn="ctr"/>
                      <a:r>
                        <a:rPr lang="en-GB" sz="1200" b="1" dirty="0">
                          <a:effectLst/>
                          <a:latin typeface="Comic Sans MS" panose="030F0702030302020204" pitchFamily="66" charset="0"/>
                        </a:rPr>
                        <a:t> </a:t>
                      </a:r>
                    </a:p>
                    <a:p>
                      <a:pPr algn="ctr"/>
                      <a:r>
                        <a:rPr lang="en-GB" sz="1200" b="1" dirty="0">
                          <a:effectLst/>
                          <a:latin typeface="Comic Sans MS" panose="030F0702030302020204" pitchFamily="66" charset="0"/>
                        </a:rPr>
                        <a:t>Monday</a:t>
                      </a:r>
                    </a:p>
                    <a:p>
                      <a:pPr algn="ctr"/>
                      <a:r>
                        <a:rPr lang="en-GB" sz="1200" b="1" dirty="0">
                          <a:effectLst/>
                          <a:latin typeface="Comic Sans MS" panose="030F0702030302020204" pitchFamily="66" charset="0"/>
                        </a:rPr>
                        <a:t> </a:t>
                      </a:r>
                      <a:endParaRPr lang="en-GB" sz="1200" b="1" dirty="0">
                        <a:effectLst/>
                        <a:latin typeface="Comic Sans MS" panose="030F0702030302020204" pitchFamily="66" charset="0"/>
                        <a:ea typeface="Times New Roman" panose="02020603050405020304" pitchFamily="18" charset="0"/>
                      </a:endParaRPr>
                    </a:p>
                  </a:txBody>
                  <a:tcPr marL="21085" marR="21085" marT="0" marB="0" anchor="ctr">
                    <a:solidFill>
                      <a:schemeClr val="accent6">
                        <a:lumMod val="20000"/>
                        <a:lumOff val="80000"/>
                      </a:schemeClr>
                    </a:solidFill>
                  </a:tcP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1085" marR="21085" marT="0" marB="0" anchor="ct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1085" marR="21085" marT="0" marB="0">
                    <a:solidFill>
                      <a:schemeClr val="bg1"/>
                    </a:solidFill>
                  </a:tcPr>
                </a:tc>
                <a:tc>
                  <a:txBody>
                    <a:bodyPr/>
                    <a:lstStyle/>
                    <a:p>
                      <a:pPr algn="ctr"/>
                      <a:endParaRPr lang="en-GB" sz="900" dirty="0">
                        <a:effectLst/>
                        <a:latin typeface="Times New Roman" panose="02020603050405020304" pitchFamily="18" charset="0"/>
                        <a:ea typeface="Times New Roman" panose="02020603050405020304" pitchFamily="18" charset="0"/>
                      </a:endParaRPr>
                    </a:p>
                  </a:txBody>
                  <a:tcPr marL="21085" marR="21085" marT="0" marB="0" anchor="ctr">
                    <a:solidFill>
                      <a:schemeClr val="bg1"/>
                    </a:solidFill>
                  </a:tcPr>
                </a:tc>
                <a:tc>
                  <a:txBody>
                    <a:bodyPr/>
                    <a:lstStyle/>
                    <a:p>
                      <a:pPr algn="ctr"/>
                      <a:endParaRPr lang="en-GB" sz="900" dirty="0">
                        <a:effectLst/>
                        <a:latin typeface="Times New Roman" panose="02020603050405020304" pitchFamily="18" charset="0"/>
                        <a:ea typeface="Times New Roman" panose="02020603050405020304" pitchFamily="18" charset="0"/>
                      </a:endParaRPr>
                    </a:p>
                  </a:txBody>
                  <a:tcPr marL="21085" marR="21085" marT="0" marB="0" anchor="ctr">
                    <a:solidFill>
                      <a:schemeClr val="bg1"/>
                    </a:solidFill>
                  </a:tcPr>
                </a:tc>
                <a:tc>
                  <a:txBody>
                    <a:bodyPr/>
                    <a:lstStyle/>
                    <a:p>
                      <a:pPr algn="ctr"/>
                      <a:endParaRPr lang="en-GB" sz="900" dirty="0">
                        <a:effectLst/>
                        <a:latin typeface="Times New Roman" panose="02020603050405020304" pitchFamily="18" charset="0"/>
                        <a:ea typeface="Times New Roman" panose="02020603050405020304" pitchFamily="18" charset="0"/>
                      </a:endParaRPr>
                    </a:p>
                  </a:txBody>
                  <a:tcPr marL="21085" marR="21085" marT="0" marB="0">
                    <a:solidFill>
                      <a:schemeClr val="bg1"/>
                    </a:solidFill>
                  </a:tcP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1085" marR="21085" marT="0" marB="0" anchor="ctr">
                    <a:solidFill>
                      <a:schemeClr val="bg1"/>
                    </a:solidFill>
                  </a:tcP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1085" marR="21085" marT="0" marB="0" anchor="ctr">
                    <a:solidFill>
                      <a:schemeClr val="bg1"/>
                    </a:solidFill>
                  </a:tcPr>
                </a:tc>
                <a:tc>
                  <a:txBody>
                    <a:bodyPr/>
                    <a:lstStyle/>
                    <a:p>
                      <a:pPr algn="ctr"/>
                      <a:endParaRPr lang="en-GB" sz="900" dirty="0">
                        <a:effectLst/>
                        <a:latin typeface="Times New Roman" panose="02020603050405020304" pitchFamily="18" charset="0"/>
                        <a:ea typeface="Times New Roman" panose="02020603050405020304" pitchFamily="18" charset="0"/>
                      </a:endParaRPr>
                    </a:p>
                  </a:txBody>
                  <a:tcPr marL="21085" marR="21085" marT="0" marB="0">
                    <a:solidFill>
                      <a:schemeClr val="bg1"/>
                    </a:solidFill>
                  </a:tcP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1085" marR="21085" marT="0" marB="0" anchor="ctr">
                    <a:solidFill>
                      <a:schemeClr val="bg1"/>
                    </a:solidFill>
                  </a:tcP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1085" marR="21085" marT="0" marB="0" anchor="ctr">
                    <a:solidFill>
                      <a:schemeClr val="bg1"/>
                    </a:solidFill>
                  </a:tcPr>
                </a:tc>
                <a:tc>
                  <a:txBody>
                    <a:bodyPr/>
                    <a:lstStyle/>
                    <a:p>
                      <a:pPr algn="ctr"/>
                      <a:endParaRPr lang="en-GB" sz="900" dirty="0">
                        <a:effectLst/>
                        <a:latin typeface="Times New Roman" panose="02020603050405020304" pitchFamily="18" charset="0"/>
                        <a:ea typeface="Times New Roman" panose="02020603050405020304" pitchFamily="18" charset="0"/>
                      </a:endParaRPr>
                    </a:p>
                  </a:txBody>
                  <a:tcPr marL="21085" marR="21085" marT="0" marB="0">
                    <a:solidFill>
                      <a:schemeClr val="bg1"/>
                    </a:solidFill>
                  </a:tcP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1085" marR="21085" marT="0" marB="0" anchor="ctr">
                    <a:solidFill>
                      <a:schemeClr val="bg1"/>
                    </a:solidFill>
                  </a:tcP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1085" marR="21085" marT="0" marB="0" anchor="ctr">
                    <a:solidFill>
                      <a:schemeClr val="bg1"/>
                    </a:solidFill>
                  </a:tcP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1085" marR="21085" marT="0" marB="0">
                    <a:solidFill>
                      <a:schemeClr val="bg1"/>
                    </a:solidFill>
                  </a:tcP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1085" marR="21085" marT="0" marB="0" anchor="ct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1085" marR="21085" marT="0" marB="0" anchor="ctr"/>
                </a:tc>
                <a:tc>
                  <a:txBody>
                    <a:bodyPr/>
                    <a:lstStyle/>
                    <a:p>
                      <a:pPr algn="ctr"/>
                      <a:endParaRPr lang="en-GB" sz="900" dirty="0">
                        <a:effectLst/>
                        <a:latin typeface="Times New Roman" panose="02020603050405020304" pitchFamily="18" charset="0"/>
                        <a:ea typeface="Times New Roman" panose="02020603050405020304" pitchFamily="18" charset="0"/>
                      </a:endParaRPr>
                    </a:p>
                  </a:txBody>
                  <a:tcPr marL="21085" marR="21085" marT="0" marB="0"/>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1085" marR="21085" marT="0" marB="0" anchor="ctr"/>
                </a:tc>
                <a:extLst>
                  <a:ext uri="{0D108BD9-81ED-4DB2-BD59-A6C34878D82A}">
                    <a16:rowId xmlns:a16="http://schemas.microsoft.com/office/drawing/2014/main" val="2186420948"/>
                  </a:ext>
                </a:extLst>
              </a:tr>
              <a:tr h="612000">
                <a:tc vMerge="1">
                  <a:txBody>
                    <a:bodyPr/>
                    <a:lstStyle/>
                    <a:p>
                      <a:endParaRPr lang="en-GB"/>
                    </a:p>
                  </a:txBody>
                  <a:tcP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1085" marR="21085" marT="0" marB="0" anchor="ctr"/>
                </a:tc>
                <a:tc>
                  <a:txBody>
                    <a:bodyPr/>
                    <a:lstStyle/>
                    <a:p>
                      <a:pPr algn="ctr"/>
                      <a:endParaRPr lang="en-GB" sz="900" dirty="0">
                        <a:effectLst/>
                        <a:latin typeface="Times New Roman" panose="02020603050405020304" pitchFamily="18" charset="0"/>
                        <a:ea typeface="Times New Roman" panose="02020603050405020304" pitchFamily="18" charset="0"/>
                      </a:endParaRPr>
                    </a:p>
                    <a:p>
                      <a:pPr algn="ctr"/>
                      <a:endParaRPr lang="en-GB" sz="900" dirty="0">
                        <a:effectLst/>
                        <a:latin typeface="Times New Roman" panose="02020603050405020304" pitchFamily="18" charset="0"/>
                        <a:ea typeface="Times New Roman" panose="02020603050405020304" pitchFamily="18" charset="0"/>
                      </a:endParaRPr>
                    </a:p>
                    <a:p>
                      <a:pPr algn="ctr"/>
                      <a:endParaRPr lang="en-GB" sz="900" dirty="0">
                        <a:effectLst/>
                        <a:latin typeface="Times New Roman" panose="02020603050405020304" pitchFamily="18" charset="0"/>
                        <a:ea typeface="Times New Roman" panose="02020603050405020304" pitchFamily="18" charset="0"/>
                      </a:endParaRPr>
                    </a:p>
                    <a:p>
                      <a:pPr algn="ctr"/>
                      <a:endParaRPr lang="en-GB" sz="900" dirty="0">
                        <a:effectLst/>
                        <a:latin typeface="Times New Roman" panose="02020603050405020304" pitchFamily="18" charset="0"/>
                        <a:ea typeface="Times New Roman" panose="02020603050405020304" pitchFamily="18" charset="0"/>
                      </a:endParaRPr>
                    </a:p>
                    <a:p>
                      <a:pPr algn="ctr"/>
                      <a:endParaRPr lang="en-GB" sz="900" dirty="0">
                        <a:effectLst/>
                        <a:latin typeface="Times New Roman" panose="02020603050405020304" pitchFamily="18" charset="0"/>
                        <a:ea typeface="Times New Roman" panose="02020603050405020304" pitchFamily="18" charset="0"/>
                      </a:endParaRPr>
                    </a:p>
                  </a:txBody>
                  <a:tcPr marL="21085" marR="21085" marT="0" marB="0">
                    <a:solidFill>
                      <a:schemeClr val="bg1"/>
                    </a:solidFill>
                  </a:tcP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1085" marR="21085" marT="0" marB="0" anchor="ctr">
                    <a:solidFill>
                      <a:schemeClr val="bg1"/>
                    </a:solidFill>
                  </a:tcP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1085" marR="21085" marT="0" marB="0" anchor="ctr">
                    <a:solidFill>
                      <a:schemeClr val="bg1"/>
                    </a:solidFill>
                  </a:tcPr>
                </a:tc>
                <a:tc>
                  <a:txBody>
                    <a:bodyPr/>
                    <a:lstStyle/>
                    <a:p>
                      <a:pPr algn="ctr"/>
                      <a:endParaRPr lang="en-GB" sz="900" dirty="0">
                        <a:effectLst/>
                        <a:latin typeface="Times New Roman" panose="02020603050405020304" pitchFamily="18" charset="0"/>
                        <a:ea typeface="Times New Roman" panose="02020603050405020304" pitchFamily="18" charset="0"/>
                      </a:endParaRPr>
                    </a:p>
                  </a:txBody>
                  <a:tcPr marL="21085" marR="21085" marT="0" marB="0">
                    <a:solidFill>
                      <a:schemeClr val="bg1"/>
                    </a:solidFill>
                  </a:tcP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1085" marR="21085" marT="0" marB="0" anchor="ctr">
                    <a:solidFill>
                      <a:schemeClr val="bg1"/>
                    </a:solidFill>
                  </a:tcP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1085" marR="21085" marT="0" marB="0" anchor="ctr">
                    <a:solidFill>
                      <a:schemeClr val="bg1"/>
                    </a:solidFill>
                  </a:tcP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1085" marR="21085" marT="0" marB="0">
                    <a:solidFill>
                      <a:schemeClr val="bg1"/>
                    </a:solidFill>
                  </a:tcP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1085" marR="21085" marT="0" marB="0" anchor="ctr">
                    <a:solidFill>
                      <a:schemeClr val="bg1"/>
                    </a:solidFill>
                  </a:tcP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1085" marR="21085" marT="0" marB="0" anchor="ctr">
                    <a:solidFill>
                      <a:schemeClr val="bg1"/>
                    </a:solidFill>
                  </a:tcP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1085" marR="21085" marT="0" marB="0">
                    <a:solidFill>
                      <a:schemeClr val="bg1"/>
                    </a:solidFill>
                  </a:tcP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1085" marR="21085" marT="0" marB="0" anchor="ctr">
                    <a:solidFill>
                      <a:schemeClr val="bg1"/>
                    </a:solidFill>
                  </a:tcP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1085" marR="21085" marT="0" marB="0" anchor="ctr">
                    <a:solidFill>
                      <a:schemeClr val="bg1"/>
                    </a:solidFill>
                  </a:tcP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1085" marR="21085" marT="0" marB="0">
                    <a:solidFill>
                      <a:schemeClr val="bg1"/>
                    </a:solidFill>
                  </a:tcP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1085" marR="21085" marT="0" marB="0" anchor="ct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1085" marR="21085" marT="0" marB="0" anchor="ctr"/>
                </a:tc>
                <a:tc>
                  <a:txBody>
                    <a:bodyPr/>
                    <a:lstStyle/>
                    <a:p>
                      <a:pPr algn="ctr"/>
                      <a:endParaRPr lang="en-GB" sz="900" dirty="0">
                        <a:effectLst/>
                        <a:latin typeface="Times New Roman" panose="02020603050405020304" pitchFamily="18" charset="0"/>
                        <a:ea typeface="Times New Roman" panose="02020603050405020304" pitchFamily="18" charset="0"/>
                      </a:endParaRPr>
                    </a:p>
                  </a:txBody>
                  <a:tcPr marL="21085" marR="21085" marT="0" marB="0"/>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1085" marR="21085" marT="0" marB="0" anchor="ctr"/>
                </a:tc>
                <a:extLst>
                  <a:ext uri="{0D108BD9-81ED-4DB2-BD59-A6C34878D82A}">
                    <a16:rowId xmlns:a16="http://schemas.microsoft.com/office/drawing/2014/main" val="682477645"/>
                  </a:ext>
                </a:extLst>
              </a:tr>
              <a:tr h="612000">
                <a:tc rowSpan="2">
                  <a:txBody>
                    <a:bodyPr/>
                    <a:lstStyle/>
                    <a:p>
                      <a:pPr algn="ctr"/>
                      <a:r>
                        <a:rPr lang="en-GB" sz="1200" b="1" dirty="0">
                          <a:effectLst/>
                          <a:latin typeface="Comic Sans MS" panose="030F0702030302020204" pitchFamily="66" charset="0"/>
                        </a:rPr>
                        <a:t> </a:t>
                      </a:r>
                    </a:p>
                    <a:p>
                      <a:pPr algn="ctr"/>
                      <a:r>
                        <a:rPr lang="en-GB" sz="1200" b="1" dirty="0">
                          <a:effectLst/>
                          <a:latin typeface="Comic Sans MS" panose="030F0702030302020204" pitchFamily="66" charset="0"/>
                        </a:rPr>
                        <a:t>Tuesday</a:t>
                      </a:r>
                    </a:p>
                    <a:p>
                      <a:pPr algn="ctr"/>
                      <a:r>
                        <a:rPr lang="en-GB" sz="1200" b="1" dirty="0">
                          <a:effectLst/>
                          <a:latin typeface="Comic Sans MS" panose="030F0702030302020204" pitchFamily="66" charset="0"/>
                        </a:rPr>
                        <a:t> </a:t>
                      </a:r>
                      <a:endParaRPr lang="en-GB" sz="1200" b="1" dirty="0">
                        <a:effectLst/>
                        <a:latin typeface="Comic Sans MS" panose="030F0702030302020204" pitchFamily="66" charset="0"/>
                        <a:ea typeface="Times New Roman" panose="02020603050405020304" pitchFamily="18" charset="0"/>
                      </a:endParaRPr>
                    </a:p>
                  </a:txBody>
                  <a:tcPr marL="21085" marR="21085" marT="0" marB="0" anchor="ctr">
                    <a:solidFill>
                      <a:schemeClr val="accent6">
                        <a:lumMod val="20000"/>
                        <a:lumOff val="80000"/>
                      </a:schemeClr>
                    </a:solidFill>
                  </a:tcP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1085" marR="21085" marT="0" marB="0" anchor="ct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1085" marR="21085" marT="0" marB="0">
                    <a:solidFill>
                      <a:schemeClr val="bg1"/>
                    </a:solidFill>
                  </a:tcP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1085" marR="21085" marT="0" marB="0" anchor="ctr">
                    <a:solidFill>
                      <a:schemeClr val="bg1"/>
                    </a:solidFill>
                  </a:tcP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1085" marR="21085" marT="0" marB="0" anchor="ctr">
                    <a:solidFill>
                      <a:schemeClr val="bg1"/>
                    </a:solidFill>
                  </a:tcPr>
                </a:tc>
                <a:tc>
                  <a:txBody>
                    <a:bodyPr/>
                    <a:lstStyle/>
                    <a:p>
                      <a:pPr algn="ctr"/>
                      <a:endParaRPr lang="en-GB" sz="900" dirty="0">
                        <a:effectLst/>
                        <a:latin typeface="Times New Roman" panose="02020603050405020304" pitchFamily="18" charset="0"/>
                        <a:ea typeface="Times New Roman" panose="02020603050405020304" pitchFamily="18" charset="0"/>
                      </a:endParaRPr>
                    </a:p>
                  </a:txBody>
                  <a:tcPr marL="21085" marR="21085" marT="0" marB="0">
                    <a:solidFill>
                      <a:schemeClr val="bg1"/>
                    </a:solidFill>
                  </a:tcPr>
                </a:tc>
                <a:tc>
                  <a:txBody>
                    <a:bodyPr/>
                    <a:lstStyle/>
                    <a:p>
                      <a:pPr algn="ctr"/>
                      <a:endParaRPr lang="en-GB" sz="900" dirty="0">
                        <a:effectLst/>
                        <a:latin typeface="Times New Roman" panose="02020603050405020304" pitchFamily="18" charset="0"/>
                        <a:ea typeface="Times New Roman" panose="02020603050405020304" pitchFamily="18" charset="0"/>
                      </a:endParaRPr>
                    </a:p>
                  </a:txBody>
                  <a:tcPr marL="21085" marR="21085" marT="0" marB="0" anchor="ctr">
                    <a:solidFill>
                      <a:schemeClr val="bg1"/>
                    </a:solidFill>
                  </a:tcPr>
                </a:tc>
                <a:tc>
                  <a:txBody>
                    <a:bodyPr/>
                    <a:lstStyle/>
                    <a:p>
                      <a:pPr algn="ctr"/>
                      <a:endParaRPr lang="en-GB" sz="900" dirty="0">
                        <a:effectLst/>
                        <a:latin typeface="Times New Roman" panose="02020603050405020304" pitchFamily="18" charset="0"/>
                        <a:ea typeface="Times New Roman" panose="02020603050405020304" pitchFamily="18" charset="0"/>
                      </a:endParaRPr>
                    </a:p>
                  </a:txBody>
                  <a:tcPr marL="21085" marR="21085" marT="0" marB="0" anchor="ctr">
                    <a:solidFill>
                      <a:schemeClr val="bg1"/>
                    </a:solidFill>
                  </a:tcPr>
                </a:tc>
                <a:tc>
                  <a:txBody>
                    <a:bodyPr/>
                    <a:lstStyle/>
                    <a:p>
                      <a:pPr algn="ctr"/>
                      <a:endParaRPr lang="en-GB" sz="900" dirty="0">
                        <a:effectLst/>
                        <a:latin typeface="Times New Roman" panose="02020603050405020304" pitchFamily="18" charset="0"/>
                        <a:ea typeface="Times New Roman" panose="02020603050405020304" pitchFamily="18" charset="0"/>
                      </a:endParaRPr>
                    </a:p>
                  </a:txBody>
                  <a:tcPr marL="21085" marR="21085" marT="0" marB="0">
                    <a:solidFill>
                      <a:schemeClr val="bg1"/>
                    </a:solidFill>
                  </a:tcPr>
                </a:tc>
                <a:tc>
                  <a:txBody>
                    <a:bodyPr/>
                    <a:lstStyle/>
                    <a:p>
                      <a:pPr algn="ctr"/>
                      <a:endParaRPr lang="en-GB" sz="900" dirty="0">
                        <a:effectLst/>
                        <a:latin typeface="Times New Roman" panose="02020603050405020304" pitchFamily="18" charset="0"/>
                        <a:ea typeface="Times New Roman" panose="02020603050405020304" pitchFamily="18" charset="0"/>
                      </a:endParaRPr>
                    </a:p>
                  </a:txBody>
                  <a:tcPr marL="21085" marR="21085" marT="0" marB="0" anchor="ctr">
                    <a:solidFill>
                      <a:schemeClr val="bg1"/>
                    </a:solidFill>
                  </a:tcP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1085" marR="21085" marT="0" marB="0" anchor="ctr">
                    <a:solidFill>
                      <a:schemeClr val="bg1"/>
                    </a:solidFill>
                  </a:tcPr>
                </a:tc>
                <a:tc>
                  <a:txBody>
                    <a:bodyPr/>
                    <a:lstStyle/>
                    <a:p>
                      <a:pPr algn="ctr"/>
                      <a:endParaRPr lang="en-GB" sz="900" dirty="0">
                        <a:effectLst/>
                        <a:latin typeface="Times New Roman" panose="02020603050405020304" pitchFamily="18" charset="0"/>
                        <a:ea typeface="Times New Roman" panose="02020603050405020304" pitchFamily="18" charset="0"/>
                      </a:endParaRPr>
                    </a:p>
                  </a:txBody>
                  <a:tcPr marL="21085" marR="21085" marT="0" marB="0">
                    <a:solidFill>
                      <a:schemeClr val="bg1"/>
                    </a:solidFill>
                  </a:tcP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1085" marR="21085" marT="0" marB="0" anchor="ctr">
                    <a:solidFill>
                      <a:schemeClr val="bg1"/>
                    </a:solidFill>
                  </a:tcP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1085" marR="21085" marT="0" marB="0" anchor="ctr">
                    <a:solidFill>
                      <a:schemeClr val="bg1"/>
                    </a:solidFill>
                  </a:tcP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1085" marR="21085" marT="0" marB="0">
                    <a:solidFill>
                      <a:schemeClr val="bg1"/>
                    </a:solidFill>
                  </a:tcP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1085" marR="21085" marT="0" marB="0" anchor="ct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1085" marR="21085" marT="0" marB="0" anchor="ctr"/>
                </a:tc>
                <a:tc>
                  <a:txBody>
                    <a:bodyPr/>
                    <a:lstStyle/>
                    <a:p>
                      <a:pPr algn="ctr"/>
                      <a:endParaRPr lang="en-GB" sz="900" dirty="0">
                        <a:effectLst/>
                        <a:latin typeface="Times New Roman" panose="02020603050405020304" pitchFamily="18" charset="0"/>
                        <a:ea typeface="Times New Roman" panose="02020603050405020304" pitchFamily="18" charset="0"/>
                      </a:endParaRPr>
                    </a:p>
                  </a:txBody>
                  <a:tcPr marL="21085" marR="21085" marT="0" marB="0"/>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1085" marR="21085" marT="0" marB="0" anchor="ctr"/>
                </a:tc>
                <a:extLst>
                  <a:ext uri="{0D108BD9-81ED-4DB2-BD59-A6C34878D82A}">
                    <a16:rowId xmlns:a16="http://schemas.microsoft.com/office/drawing/2014/main" val="549654642"/>
                  </a:ext>
                </a:extLst>
              </a:tr>
              <a:tr h="612000">
                <a:tc vMerge="1">
                  <a:txBody>
                    <a:bodyPr/>
                    <a:lstStyle/>
                    <a:p>
                      <a:endParaRPr lang="en-GB"/>
                    </a:p>
                  </a:txBody>
                  <a:tcP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1085" marR="21085" marT="0" marB="0" anchor="ctr"/>
                </a:tc>
                <a:tc>
                  <a:txBody>
                    <a:bodyPr/>
                    <a:lstStyle/>
                    <a:p>
                      <a:pPr algn="ctr"/>
                      <a:endParaRPr lang="en-GB" sz="900" dirty="0">
                        <a:effectLst/>
                        <a:latin typeface="Times New Roman" panose="02020603050405020304" pitchFamily="18" charset="0"/>
                        <a:ea typeface="Times New Roman" panose="02020603050405020304" pitchFamily="18" charset="0"/>
                      </a:endParaRPr>
                    </a:p>
                    <a:p>
                      <a:pPr algn="ctr"/>
                      <a:endParaRPr lang="en-GB" sz="900" dirty="0">
                        <a:effectLst/>
                        <a:latin typeface="Times New Roman" panose="02020603050405020304" pitchFamily="18" charset="0"/>
                        <a:ea typeface="Times New Roman" panose="02020603050405020304" pitchFamily="18" charset="0"/>
                      </a:endParaRPr>
                    </a:p>
                    <a:p>
                      <a:pPr algn="ctr"/>
                      <a:endParaRPr lang="en-GB" sz="900" dirty="0">
                        <a:effectLst/>
                        <a:latin typeface="Times New Roman" panose="02020603050405020304" pitchFamily="18" charset="0"/>
                        <a:ea typeface="Times New Roman" panose="02020603050405020304" pitchFamily="18" charset="0"/>
                      </a:endParaRPr>
                    </a:p>
                    <a:p>
                      <a:pPr algn="ctr"/>
                      <a:endParaRPr lang="en-GB" sz="900" dirty="0">
                        <a:effectLst/>
                        <a:latin typeface="Times New Roman" panose="02020603050405020304" pitchFamily="18" charset="0"/>
                        <a:ea typeface="Times New Roman" panose="02020603050405020304" pitchFamily="18" charset="0"/>
                      </a:endParaRPr>
                    </a:p>
                    <a:p>
                      <a:pPr algn="ctr"/>
                      <a:endParaRPr lang="en-GB" sz="900" dirty="0">
                        <a:effectLst/>
                        <a:latin typeface="Times New Roman" panose="02020603050405020304" pitchFamily="18" charset="0"/>
                        <a:ea typeface="Times New Roman" panose="02020603050405020304" pitchFamily="18" charset="0"/>
                      </a:endParaRPr>
                    </a:p>
                  </a:txBody>
                  <a:tcPr marL="21085" marR="21085" marT="0" marB="0">
                    <a:solidFill>
                      <a:schemeClr val="bg1"/>
                    </a:solidFill>
                  </a:tcP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1085" marR="21085" marT="0" marB="0" anchor="ctr">
                    <a:solidFill>
                      <a:schemeClr val="bg1"/>
                    </a:solidFill>
                  </a:tcP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1085" marR="21085" marT="0" marB="0" anchor="ctr">
                    <a:solidFill>
                      <a:schemeClr val="bg1"/>
                    </a:solidFill>
                  </a:tcPr>
                </a:tc>
                <a:tc>
                  <a:txBody>
                    <a:bodyPr/>
                    <a:lstStyle/>
                    <a:p>
                      <a:pPr algn="ctr"/>
                      <a:endParaRPr lang="en-GB" sz="900" dirty="0">
                        <a:effectLst/>
                        <a:latin typeface="Times New Roman" panose="02020603050405020304" pitchFamily="18" charset="0"/>
                        <a:ea typeface="Times New Roman" panose="02020603050405020304" pitchFamily="18" charset="0"/>
                      </a:endParaRPr>
                    </a:p>
                  </a:txBody>
                  <a:tcPr marL="21085" marR="21085" marT="0" marB="0">
                    <a:solidFill>
                      <a:schemeClr val="bg1"/>
                    </a:solidFill>
                  </a:tcP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1085" marR="21085" marT="0" marB="0" anchor="ctr">
                    <a:solidFill>
                      <a:schemeClr val="bg1"/>
                    </a:solidFill>
                  </a:tcP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1085" marR="21085" marT="0" marB="0" anchor="ctr">
                    <a:solidFill>
                      <a:schemeClr val="bg1"/>
                    </a:solidFill>
                  </a:tcP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1085" marR="21085" marT="0" marB="0">
                    <a:solidFill>
                      <a:schemeClr val="bg1"/>
                    </a:solidFill>
                  </a:tcP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1085" marR="21085" marT="0" marB="0" anchor="ctr">
                    <a:solidFill>
                      <a:schemeClr val="bg1"/>
                    </a:solidFill>
                  </a:tcP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1085" marR="21085" marT="0" marB="0" anchor="ctr">
                    <a:solidFill>
                      <a:schemeClr val="bg1"/>
                    </a:solidFill>
                  </a:tcP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1085" marR="21085" marT="0" marB="0">
                    <a:solidFill>
                      <a:schemeClr val="bg1"/>
                    </a:solidFill>
                  </a:tcP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1085" marR="21085" marT="0" marB="0" anchor="ctr">
                    <a:solidFill>
                      <a:schemeClr val="bg1"/>
                    </a:solidFill>
                  </a:tcP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1085" marR="21085" marT="0" marB="0" anchor="ctr">
                    <a:solidFill>
                      <a:schemeClr val="bg1"/>
                    </a:solidFill>
                  </a:tcP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1085" marR="21085" marT="0" marB="0">
                    <a:solidFill>
                      <a:schemeClr val="bg1"/>
                    </a:solidFill>
                  </a:tcP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1085" marR="21085" marT="0" marB="0" anchor="ct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1085" marR="21085" marT="0" marB="0" anchor="ctr"/>
                </a:tc>
                <a:tc>
                  <a:txBody>
                    <a:bodyPr/>
                    <a:lstStyle/>
                    <a:p>
                      <a:pPr algn="ctr"/>
                      <a:endParaRPr lang="en-GB" sz="900" dirty="0">
                        <a:effectLst/>
                        <a:latin typeface="Times New Roman" panose="02020603050405020304" pitchFamily="18" charset="0"/>
                        <a:ea typeface="Times New Roman" panose="02020603050405020304" pitchFamily="18" charset="0"/>
                      </a:endParaRPr>
                    </a:p>
                  </a:txBody>
                  <a:tcPr marL="21085" marR="21085" marT="0" marB="0"/>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1085" marR="21085" marT="0" marB="0" anchor="ctr"/>
                </a:tc>
                <a:extLst>
                  <a:ext uri="{0D108BD9-81ED-4DB2-BD59-A6C34878D82A}">
                    <a16:rowId xmlns:a16="http://schemas.microsoft.com/office/drawing/2014/main" val="3014232430"/>
                  </a:ext>
                </a:extLst>
              </a:tr>
              <a:tr h="612000">
                <a:tc rowSpan="2">
                  <a:txBody>
                    <a:bodyPr/>
                    <a:lstStyle/>
                    <a:p>
                      <a:pPr algn="ctr"/>
                      <a:r>
                        <a:rPr lang="en-GB" sz="1200" b="1" dirty="0">
                          <a:effectLst/>
                          <a:latin typeface="Comic Sans MS" panose="030F0702030302020204" pitchFamily="66" charset="0"/>
                        </a:rPr>
                        <a:t> </a:t>
                      </a:r>
                    </a:p>
                    <a:p>
                      <a:pPr algn="ctr"/>
                      <a:r>
                        <a:rPr lang="en-GB" sz="1200" b="1" dirty="0">
                          <a:effectLst/>
                          <a:latin typeface="Comic Sans MS" panose="030F0702030302020204" pitchFamily="66" charset="0"/>
                        </a:rPr>
                        <a:t>Wednesday</a:t>
                      </a:r>
                    </a:p>
                    <a:p>
                      <a:pPr algn="ctr"/>
                      <a:r>
                        <a:rPr lang="en-GB" sz="1200" b="1" dirty="0">
                          <a:effectLst/>
                          <a:latin typeface="Comic Sans MS" panose="030F0702030302020204" pitchFamily="66" charset="0"/>
                        </a:rPr>
                        <a:t> </a:t>
                      </a:r>
                      <a:endParaRPr lang="en-GB" sz="1200" b="1" dirty="0">
                        <a:effectLst/>
                        <a:latin typeface="Comic Sans MS" panose="030F0702030302020204" pitchFamily="66" charset="0"/>
                        <a:ea typeface="Times New Roman" panose="02020603050405020304" pitchFamily="18" charset="0"/>
                      </a:endParaRPr>
                    </a:p>
                  </a:txBody>
                  <a:tcPr marL="21085" marR="21085" marT="0" marB="0" anchor="ctr">
                    <a:solidFill>
                      <a:schemeClr val="accent6">
                        <a:lumMod val="20000"/>
                        <a:lumOff val="80000"/>
                      </a:schemeClr>
                    </a:solidFill>
                  </a:tcP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1085" marR="21085" marT="0" marB="0" anchor="ctr"/>
                </a:tc>
                <a:tc>
                  <a:txBody>
                    <a:bodyPr/>
                    <a:lstStyle/>
                    <a:p>
                      <a:pPr algn="ctr"/>
                      <a:endParaRPr lang="en-GB" sz="900" dirty="0">
                        <a:effectLst/>
                        <a:latin typeface="Times New Roman" panose="02020603050405020304" pitchFamily="18" charset="0"/>
                        <a:ea typeface="Times New Roman" panose="02020603050405020304" pitchFamily="18" charset="0"/>
                      </a:endParaRPr>
                    </a:p>
                  </a:txBody>
                  <a:tcPr marL="21085" marR="21085" marT="0" marB="0">
                    <a:solidFill>
                      <a:schemeClr val="bg1"/>
                    </a:solidFill>
                  </a:tcP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1085" marR="21085" marT="0" marB="0" anchor="ctr">
                    <a:solidFill>
                      <a:schemeClr val="bg1"/>
                    </a:solidFill>
                  </a:tcP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1085" marR="21085" marT="0" marB="0" anchor="ctr">
                    <a:solidFill>
                      <a:schemeClr val="bg1"/>
                    </a:solidFill>
                  </a:tcPr>
                </a:tc>
                <a:tc>
                  <a:txBody>
                    <a:bodyPr/>
                    <a:lstStyle/>
                    <a:p>
                      <a:pPr algn="ctr"/>
                      <a:endParaRPr lang="en-GB" sz="900" dirty="0">
                        <a:effectLst/>
                        <a:latin typeface="Times New Roman" panose="02020603050405020304" pitchFamily="18" charset="0"/>
                        <a:ea typeface="Times New Roman" panose="02020603050405020304" pitchFamily="18" charset="0"/>
                      </a:endParaRPr>
                    </a:p>
                  </a:txBody>
                  <a:tcPr marL="21085" marR="21085" marT="0" marB="0">
                    <a:solidFill>
                      <a:schemeClr val="bg1"/>
                    </a:solidFill>
                  </a:tcP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1085" marR="21085" marT="0" marB="0" anchor="ctr">
                    <a:solidFill>
                      <a:schemeClr val="bg1"/>
                    </a:solidFill>
                  </a:tcP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1085" marR="21085" marT="0" marB="0" anchor="ctr">
                    <a:solidFill>
                      <a:schemeClr val="bg1"/>
                    </a:solidFill>
                  </a:tcPr>
                </a:tc>
                <a:tc>
                  <a:txBody>
                    <a:bodyPr/>
                    <a:lstStyle/>
                    <a:p>
                      <a:pPr algn="ctr"/>
                      <a:endParaRPr lang="en-GB" sz="900" dirty="0">
                        <a:effectLst/>
                        <a:latin typeface="Times New Roman" panose="02020603050405020304" pitchFamily="18" charset="0"/>
                        <a:ea typeface="Times New Roman" panose="02020603050405020304" pitchFamily="18" charset="0"/>
                      </a:endParaRPr>
                    </a:p>
                  </a:txBody>
                  <a:tcPr marL="21085" marR="21085" marT="0" marB="0">
                    <a:solidFill>
                      <a:schemeClr val="bg1"/>
                    </a:solidFill>
                  </a:tcP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1085" marR="21085" marT="0" marB="0" anchor="ctr">
                    <a:solidFill>
                      <a:schemeClr val="bg1"/>
                    </a:solidFill>
                  </a:tcP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1085" marR="21085" marT="0" marB="0" anchor="ctr">
                    <a:solidFill>
                      <a:schemeClr val="bg1"/>
                    </a:solidFill>
                  </a:tcPr>
                </a:tc>
                <a:tc>
                  <a:txBody>
                    <a:bodyPr/>
                    <a:lstStyle/>
                    <a:p>
                      <a:pPr algn="ctr"/>
                      <a:endParaRPr lang="en-GB" sz="900" dirty="0">
                        <a:effectLst/>
                        <a:latin typeface="Times New Roman" panose="02020603050405020304" pitchFamily="18" charset="0"/>
                        <a:ea typeface="Times New Roman" panose="02020603050405020304" pitchFamily="18" charset="0"/>
                      </a:endParaRPr>
                    </a:p>
                  </a:txBody>
                  <a:tcPr marL="21085" marR="21085" marT="0" marB="0">
                    <a:solidFill>
                      <a:schemeClr val="bg1"/>
                    </a:solidFill>
                  </a:tcP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1085" marR="21085" marT="0" marB="0" anchor="ctr">
                    <a:solidFill>
                      <a:schemeClr val="bg1"/>
                    </a:solidFill>
                  </a:tcP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1085" marR="21085" marT="0" marB="0" anchor="ctr">
                    <a:solidFill>
                      <a:schemeClr val="bg1"/>
                    </a:solidFill>
                  </a:tcPr>
                </a:tc>
                <a:tc>
                  <a:txBody>
                    <a:bodyPr/>
                    <a:lstStyle/>
                    <a:p>
                      <a:endParaRPr lang="en-GB" sz="900" dirty="0">
                        <a:effectLst/>
                        <a:latin typeface="Times New Roman" panose="02020603050405020304" pitchFamily="18" charset="0"/>
                        <a:ea typeface="Times New Roman" panose="02020603050405020304" pitchFamily="18" charset="0"/>
                      </a:endParaRPr>
                    </a:p>
                  </a:txBody>
                  <a:tcPr marL="21085" marR="21085" marT="0" marB="0">
                    <a:solidFill>
                      <a:schemeClr val="bg1"/>
                    </a:solidFill>
                  </a:tcP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1085" marR="21085" marT="0" marB="0" anchor="ct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1085" marR="21085" marT="0" marB="0" anchor="ctr"/>
                </a:tc>
                <a:tc>
                  <a:txBody>
                    <a:bodyPr/>
                    <a:lstStyle/>
                    <a:p>
                      <a:pPr algn="ctr"/>
                      <a:endParaRPr lang="en-GB" sz="900" dirty="0">
                        <a:effectLst/>
                        <a:latin typeface="Times New Roman" panose="02020603050405020304" pitchFamily="18" charset="0"/>
                        <a:ea typeface="Times New Roman" panose="02020603050405020304" pitchFamily="18" charset="0"/>
                      </a:endParaRPr>
                    </a:p>
                  </a:txBody>
                  <a:tcPr marL="21085" marR="21085" marT="0" marB="0"/>
                </a:tc>
                <a:tc>
                  <a:txBody>
                    <a:bodyPr/>
                    <a:lstStyle/>
                    <a:p>
                      <a:pPr algn="ctr"/>
                      <a:endParaRPr lang="en-GB" sz="900" dirty="0">
                        <a:effectLst/>
                        <a:latin typeface="Times New Roman" panose="02020603050405020304" pitchFamily="18" charset="0"/>
                        <a:ea typeface="Times New Roman" panose="02020603050405020304" pitchFamily="18" charset="0"/>
                      </a:endParaRPr>
                    </a:p>
                  </a:txBody>
                  <a:tcPr marL="21085" marR="21085" marT="0" marB="0" anchor="ctr"/>
                </a:tc>
                <a:extLst>
                  <a:ext uri="{0D108BD9-81ED-4DB2-BD59-A6C34878D82A}">
                    <a16:rowId xmlns:a16="http://schemas.microsoft.com/office/drawing/2014/main" val="1258183004"/>
                  </a:ext>
                </a:extLst>
              </a:tr>
              <a:tr h="612000">
                <a:tc vMerge="1">
                  <a:txBody>
                    <a:bodyPr/>
                    <a:lstStyle/>
                    <a:p>
                      <a:endParaRPr lang="en-GB"/>
                    </a:p>
                  </a:txBody>
                  <a:tcP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1085" marR="21085" marT="0" marB="0" anchor="ct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1085" marR="21085" marT="0" marB="0">
                    <a:solidFill>
                      <a:schemeClr val="bg1"/>
                    </a:solidFill>
                  </a:tcP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1085" marR="21085" marT="0" marB="0" anchor="ctr">
                    <a:solidFill>
                      <a:schemeClr val="bg1"/>
                    </a:solidFill>
                  </a:tcP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1085" marR="21085" marT="0" marB="0" anchor="ctr">
                    <a:solidFill>
                      <a:schemeClr val="bg1"/>
                    </a:solidFill>
                  </a:tcPr>
                </a:tc>
                <a:tc>
                  <a:txBody>
                    <a:bodyPr/>
                    <a:lstStyle/>
                    <a:p>
                      <a:pPr algn="ctr"/>
                      <a:endParaRPr lang="en-GB" sz="900" dirty="0">
                        <a:effectLst/>
                        <a:latin typeface="Times New Roman" panose="02020603050405020304" pitchFamily="18" charset="0"/>
                        <a:ea typeface="Times New Roman" panose="02020603050405020304" pitchFamily="18" charset="0"/>
                      </a:endParaRPr>
                    </a:p>
                  </a:txBody>
                  <a:tcPr marL="21085" marR="21085" marT="0" marB="0">
                    <a:solidFill>
                      <a:schemeClr val="bg1"/>
                    </a:solidFill>
                  </a:tcP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1085" marR="21085" marT="0" marB="0" anchor="ctr">
                    <a:solidFill>
                      <a:schemeClr val="bg1"/>
                    </a:solidFill>
                  </a:tcP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1085" marR="21085" marT="0" marB="0" anchor="ctr">
                    <a:solidFill>
                      <a:schemeClr val="bg1"/>
                    </a:solidFill>
                  </a:tcP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1085" marR="21085" marT="0" marB="0">
                    <a:solidFill>
                      <a:schemeClr val="bg1"/>
                    </a:solidFill>
                  </a:tcP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1085" marR="21085" marT="0" marB="0" anchor="ctr">
                    <a:solidFill>
                      <a:schemeClr val="bg1"/>
                    </a:solidFill>
                  </a:tcP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1085" marR="21085" marT="0" marB="0" anchor="ctr">
                    <a:solidFill>
                      <a:schemeClr val="bg1"/>
                    </a:solidFill>
                  </a:tcP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1085" marR="21085" marT="0" marB="0">
                    <a:solidFill>
                      <a:schemeClr val="bg1"/>
                    </a:solidFill>
                  </a:tcP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1085" marR="21085" marT="0" marB="0" anchor="ctr">
                    <a:solidFill>
                      <a:schemeClr val="bg1"/>
                    </a:solidFill>
                  </a:tcP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1085" marR="21085" marT="0" marB="0" anchor="ctr">
                    <a:solidFill>
                      <a:schemeClr val="bg1"/>
                    </a:solidFill>
                  </a:tcP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1085" marR="21085" marT="0" marB="0">
                    <a:solidFill>
                      <a:schemeClr val="bg1"/>
                    </a:solidFill>
                  </a:tcP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1085" marR="21085" marT="0" marB="0" anchor="ct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1085" marR="21085" marT="0" marB="0" anchor="ctr"/>
                </a:tc>
                <a:tc>
                  <a:txBody>
                    <a:bodyPr/>
                    <a:lstStyle/>
                    <a:p>
                      <a:pPr algn="ctr"/>
                      <a:endParaRPr lang="en-GB" sz="900" dirty="0">
                        <a:effectLst/>
                        <a:latin typeface="Times New Roman" panose="02020603050405020304" pitchFamily="18" charset="0"/>
                        <a:ea typeface="Times New Roman" panose="02020603050405020304" pitchFamily="18" charset="0"/>
                      </a:endParaRPr>
                    </a:p>
                    <a:p>
                      <a:pPr algn="ctr"/>
                      <a:endParaRPr lang="en-GB" sz="900" dirty="0">
                        <a:effectLst/>
                        <a:latin typeface="Times New Roman" panose="02020603050405020304" pitchFamily="18" charset="0"/>
                        <a:ea typeface="Times New Roman" panose="02020603050405020304" pitchFamily="18" charset="0"/>
                      </a:endParaRPr>
                    </a:p>
                    <a:p>
                      <a:pPr algn="ctr"/>
                      <a:endParaRPr lang="en-GB" sz="900" dirty="0">
                        <a:effectLst/>
                        <a:latin typeface="Times New Roman" panose="02020603050405020304" pitchFamily="18" charset="0"/>
                        <a:ea typeface="Times New Roman" panose="02020603050405020304" pitchFamily="18" charset="0"/>
                      </a:endParaRPr>
                    </a:p>
                  </a:txBody>
                  <a:tcPr marL="21085" marR="21085" marT="0" marB="0"/>
                </a:tc>
                <a:tc>
                  <a:txBody>
                    <a:bodyPr/>
                    <a:lstStyle/>
                    <a:p>
                      <a:pPr algn="ctr"/>
                      <a:endParaRPr lang="en-GB" sz="900" dirty="0">
                        <a:effectLst/>
                        <a:latin typeface="Times New Roman" panose="02020603050405020304" pitchFamily="18" charset="0"/>
                        <a:ea typeface="Times New Roman" panose="02020603050405020304" pitchFamily="18" charset="0"/>
                      </a:endParaRPr>
                    </a:p>
                  </a:txBody>
                  <a:tcPr marL="21085" marR="21085" marT="0" marB="0" anchor="ctr"/>
                </a:tc>
                <a:extLst>
                  <a:ext uri="{0D108BD9-81ED-4DB2-BD59-A6C34878D82A}">
                    <a16:rowId xmlns:a16="http://schemas.microsoft.com/office/drawing/2014/main" val="2290941363"/>
                  </a:ext>
                </a:extLst>
              </a:tr>
              <a:tr h="612000">
                <a:tc rowSpan="2">
                  <a:txBody>
                    <a:bodyPr/>
                    <a:lstStyle/>
                    <a:p>
                      <a:pPr algn="ctr"/>
                      <a:r>
                        <a:rPr lang="en-GB" sz="1200" b="1" dirty="0">
                          <a:effectLst/>
                          <a:latin typeface="Comic Sans MS" panose="030F0702030302020204" pitchFamily="66" charset="0"/>
                        </a:rPr>
                        <a:t> </a:t>
                      </a:r>
                    </a:p>
                    <a:p>
                      <a:pPr algn="ctr"/>
                      <a:r>
                        <a:rPr lang="en-GB" sz="1200" b="1" dirty="0">
                          <a:effectLst/>
                          <a:latin typeface="Comic Sans MS" panose="030F0702030302020204" pitchFamily="66" charset="0"/>
                        </a:rPr>
                        <a:t>Thursday </a:t>
                      </a:r>
                      <a:endParaRPr lang="en-GB" sz="1200" b="1" dirty="0">
                        <a:effectLst/>
                        <a:latin typeface="Comic Sans MS" panose="030F0702030302020204" pitchFamily="66" charset="0"/>
                        <a:ea typeface="Times New Roman" panose="02020603050405020304" pitchFamily="18" charset="0"/>
                      </a:endParaRPr>
                    </a:p>
                  </a:txBody>
                  <a:tcPr marL="21085" marR="21085" marT="0" marB="0" anchor="ctr">
                    <a:solidFill>
                      <a:schemeClr val="accent6">
                        <a:lumMod val="20000"/>
                        <a:lumOff val="80000"/>
                      </a:schemeClr>
                    </a:solidFill>
                  </a:tcPr>
                </a:tc>
                <a:tc>
                  <a:txBody>
                    <a:bodyPr/>
                    <a:lstStyle/>
                    <a:p>
                      <a:pPr algn="ctr"/>
                      <a:endParaRPr lang="en-GB" sz="900" dirty="0">
                        <a:effectLst/>
                        <a:latin typeface="Times New Roman" panose="02020603050405020304" pitchFamily="18" charset="0"/>
                        <a:ea typeface="Times New Roman" panose="02020603050405020304" pitchFamily="18" charset="0"/>
                      </a:endParaRPr>
                    </a:p>
                  </a:txBody>
                  <a:tcPr marL="21085" marR="21085" marT="0" marB="0" anchor="ctr"/>
                </a:tc>
                <a:tc>
                  <a:txBody>
                    <a:bodyPr/>
                    <a:lstStyle/>
                    <a:p>
                      <a:pPr algn="ctr"/>
                      <a:endParaRPr lang="en-GB" sz="900" dirty="0">
                        <a:effectLst/>
                        <a:latin typeface="Times New Roman" panose="02020603050405020304" pitchFamily="18" charset="0"/>
                        <a:ea typeface="Times New Roman" panose="02020603050405020304" pitchFamily="18" charset="0"/>
                      </a:endParaRPr>
                    </a:p>
                  </a:txBody>
                  <a:tcPr marL="21085" marR="21085" marT="0" marB="0">
                    <a:solidFill>
                      <a:schemeClr val="bg1"/>
                    </a:solidFill>
                  </a:tcP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1085" marR="21085" marT="0" marB="0" anchor="ctr">
                    <a:solidFill>
                      <a:schemeClr val="bg1"/>
                    </a:solidFill>
                  </a:tcP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1085" marR="21085" marT="0" marB="0" anchor="ctr">
                    <a:solidFill>
                      <a:schemeClr val="bg1"/>
                    </a:solidFill>
                  </a:tcPr>
                </a:tc>
                <a:tc>
                  <a:txBody>
                    <a:bodyPr/>
                    <a:lstStyle/>
                    <a:p>
                      <a:pPr algn="ctr"/>
                      <a:endParaRPr lang="en-GB" sz="900" dirty="0">
                        <a:effectLst/>
                        <a:latin typeface="Times New Roman" panose="02020603050405020304" pitchFamily="18" charset="0"/>
                        <a:ea typeface="Times New Roman" panose="02020603050405020304" pitchFamily="18" charset="0"/>
                      </a:endParaRPr>
                    </a:p>
                  </a:txBody>
                  <a:tcPr marL="21085" marR="21085" marT="0" marB="0">
                    <a:solidFill>
                      <a:schemeClr val="bg1"/>
                    </a:solidFill>
                  </a:tcP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1085" marR="21085" marT="0" marB="0" anchor="ctr">
                    <a:solidFill>
                      <a:schemeClr val="bg1"/>
                    </a:solidFill>
                  </a:tcPr>
                </a:tc>
                <a:tc>
                  <a:txBody>
                    <a:bodyPr/>
                    <a:lstStyle/>
                    <a:p>
                      <a:pPr algn="ctr"/>
                      <a:endParaRPr lang="en-GB" sz="900" dirty="0">
                        <a:effectLst/>
                        <a:latin typeface="Times New Roman" panose="02020603050405020304" pitchFamily="18" charset="0"/>
                        <a:ea typeface="Times New Roman" panose="02020603050405020304" pitchFamily="18" charset="0"/>
                      </a:endParaRPr>
                    </a:p>
                  </a:txBody>
                  <a:tcPr marL="21085" marR="21085" marT="0" marB="0" anchor="ctr">
                    <a:solidFill>
                      <a:schemeClr val="bg1"/>
                    </a:solidFill>
                  </a:tcPr>
                </a:tc>
                <a:tc>
                  <a:txBody>
                    <a:bodyPr/>
                    <a:lstStyle/>
                    <a:p>
                      <a:pPr algn="ctr"/>
                      <a:endParaRPr lang="en-GB" sz="900" dirty="0">
                        <a:effectLst/>
                        <a:latin typeface="Times New Roman" panose="02020603050405020304" pitchFamily="18" charset="0"/>
                        <a:ea typeface="Times New Roman" panose="02020603050405020304" pitchFamily="18" charset="0"/>
                      </a:endParaRPr>
                    </a:p>
                  </a:txBody>
                  <a:tcPr marL="21085" marR="21085" marT="0" marB="0">
                    <a:solidFill>
                      <a:schemeClr val="bg1"/>
                    </a:solidFill>
                  </a:tcPr>
                </a:tc>
                <a:tc>
                  <a:txBody>
                    <a:bodyPr/>
                    <a:lstStyle/>
                    <a:p>
                      <a:pPr algn="ctr"/>
                      <a:endParaRPr lang="en-GB" sz="900" dirty="0">
                        <a:effectLst/>
                        <a:latin typeface="Times New Roman" panose="02020603050405020304" pitchFamily="18" charset="0"/>
                        <a:ea typeface="Times New Roman" panose="02020603050405020304" pitchFamily="18" charset="0"/>
                      </a:endParaRPr>
                    </a:p>
                  </a:txBody>
                  <a:tcPr marL="21085" marR="21085" marT="0" marB="0" anchor="ctr">
                    <a:solidFill>
                      <a:schemeClr val="bg1"/>
                    </a:solidFill>
                  </a:tcP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1085" marR="21085" marT="0" marB="0" anchor="ctr">
                    <a:solidFill>
                      <a:schemeClr val="bg1"/>
                    </a:solidFill>
                  </a:tcPr>
                </a:tc>
                <a:tc>
                  <a:txBody>
                    <a:bodyPr/>
                    <a:lstStyle/>
                    <a:p>
                      <a:endParaRPr lang="en-GB" sz="900" dirty="0">
                        <a:effectLst/>
                        <a:latin typeface="Times New Roman" panose="02020603050405020304" pitchFamily="18" charset="0"/>
                        <a:ea typeface="Times New Roman" panose="02020603050405020304" pitchFamily="18" charset="0"/>
                      </a:endParaRPr>
                    </a:p>
                  </a:txBody>
                  <a:tcPr marL="21085" marR="21085" marT="0" marB="0">
                    <a:solidFill>
                      <a:schemeClr val="bg1"/>
                    </a:solidFill>
                  </a:tcPr>
                </a:tc>
                <a:tc>
                  <a:txBody>
                    <a:bodyPr/>
                    <a:lstStyle/>
                    <a:p>
                      <a:pPr algn="ctr"/>
                      <a:endParaRPr lang="en-GB" sz="900" dirty="0">
                        <a:effectLst/>
                        <a:latin typeface="Times New Roman" panose="02020603050405020304" pitchFamily="18" charset="0"/>
                        <a:ea typeface="Times New Roman" panose="02020603050405020304" pitchFamily="18" charset="0"/>
                      </a:endParaRPr>
                    </a:p>
                  </a:txBody>
                  <a:tcPr marL="21085" marR="21085" marT="0" marB="0" anchor="ctr">
                    <a:solidFill>
                      <a:schemeClr val="bg1"/>
                    </a:solidFill>
                  </a:tcPr>
                </a:tc>
                <a:tc>
                  <a:txBody>
                    <a:bodyPr/>
                    <a:lstStyle/>
                    <a:p>
                      <a:pPr algn="ctr"/>
                      <a:endParaRPr lang="en-GB" sz="900" dirty="0">
                        <a:effectLst/>
                        <a:latin typeface="Times New Roman" panose="02020603050405020304" pitchFamily="18" charset="0"/>
                        <a:ea typeface="Times New Roman" panose="02020603050405020304" pitchFamily="18" charset="0"/>
                      </a:endParaRPr>
                    </a:p>
                  </a:txBody>
                  <a:tcPr marL="21085" marR="21085" marT="0" marB="0" anchor="ctr">
                    <a:solidFill>
                      <a:schemeClr val="bg1"/>
                    </a:solidFill>
                  </a:tcPr>
                </a:tc>
                <a:tc>
                  <a:txBody>
                    <a:bodyPr/>
                    <a:lstStyle/>
                    <a:p>
                      <a:pPr algn="ctr"/>
                      <a:endParaRPr lang="en-GB" sz="900" dirty="0">
                        <a:effectLst/>
                        <a:latin typeface="Times New Roman" panose="02020603050405020304" pitchFamily="18" charset="0"/>
                        <a:ea typeface="Times New Roman" panose="02020603050405020304" pitchFamily="18" charset="0"/>
                      </a:endParaRPr>
                    </a:p>
                  </a:txBody>
                  <a:tcPr marL="21085" marR="21085" marT="0" marB="0">
                    <a:solidFill>
                      <a:schemeClr val="bg1"/>
                    </a:solidFill>
                  </a:tcPr>
                </a:tc>
                <a:tc>
                  <a:txBody>
                    <a:bodyPr/>
                    <a:lstStyle/>
                    <a:p>
                      <a:pPr algn="ctr"/>
                      <a:endParaRPr lang="en-GB" sz="900" dirty="0">
                        <a:effectLst/>
                        <a:latin typeface="Times New Roman" panose="02020603050405020304" pitchFamily="18" charset="0"/>
                        <a:ea typeface="Times New Roman" panose="02020603050405020304" pitchFamily="18" charset="0"/>
                      </a:endParaRPr>
                    </a:p>
                  </a:txBody>
                  <a:tcPr marL="21085" marR="21085" marT="0" marB="0" anchor="ctr"/>
                </a:tc>
                <a:tc>
                  <a:txBody>
                    <a:bodyPr/>
                    <a:lstStyle/>
                    <a:p>
                      <a:pPr algn="ctr"/>
                      <a:endParaRPr lang="en-GB" sz="900" dirty="0">
                        <a:effectLst/>
                        <a:latin typeface="Times New Roman" panose="02020603050405020304" pitchFamily="18" charset="0"/>
                        <a:ea typeface="Times New Roman" panose="02020603050405020304" pitchFamily="18" charset="0"/>
                      </a:endParaRPr>
                    </a:p>
                  </a:txBody>
                  <a:tcPr marL="21085" marR="21085" marT="0" marB="0" anchor="ctr"/>
                </a:tc>
                <a:tc>
                  <a:txBody>
                    <a:bodyPr/>
                    <a:lstStyle/>
                    <a:p>
                      <a:pPr algn="ctr"/>
                      <a:endParaRPr lang="en-GB" sz="900" dirty="0">
                        <a:effectLst/>
                        <a:latin typeface="Times New Roman" panose="02020603050405020304" pitchFamily="18" charset="0"/>
                        <a:ea typeface="Times New Roman" panose="02020603050405020304" pitchFamily="18" charset="0"/>
                      </a:endParaRPr>
                    </a:p>
                  </a:txBody>
                  <a:tcPr marL="21085" marR="21085" marT="0" marB="0"/>
                </a:tc>
                <a:tc>
                  <a:txBody>
                    <a:bodyPr/>
                    <a:lstStyle/>
                    <a:p>
                      <a:pPr algn="ctr"/>
                      <a:endParaRPr lang="en-GB" sz="900" dirty="0">
                        <a:effectLst/>
                        <a:latin typeface="Times New Roman" panose="02020603050405020304" pitchFamily="18" charset="0"/>
                        <a:ea typeface="Times New Roman" panose="02020603050405020304" pitchFamily="18" charset="0"/>
                      </a:endParaRPr>
                    </a:p>
                  </a:txBody>
                  <a:tcPr marL="21085" marR="21085" marT="0" marB="0" anchor="ctr"/>
                </a:tc>
                <a:extLst>
                  <a:ext uri="{0D108BD9-81ED-4DB2-BD59-A6C34878D82A}">
                    <a16:rowId xmlns:a16="http://schemas.microsoft.com/office/drawing/2014/main" val="3286452580"/>
                  </a:ext>
                </a:extLst>
              </a:tr>
              <a:tr h="612000">
                <a:tc vMerge="1">
                  <a:txBody>
                    <a:bodyPr/>
                    <a:lstStyle/>
                    <a:p>
                      <a:endParaRPr lang="en-GB"/>
                    </a:p>
                  </a:txBody>
                  <a:tcPr/>
                </a:tc>
                <a:tc>
                  <a:txBody>
                    <a:bodyPr/>
                    <a:lstStyle/>
                    <a:p>
                      <a:pPr algn="ctr"/>
                      <a:endParaRPr lang="en-GB" sz="900" dirty="0">
                        <a:effectLst/>
                        <a:latin typeface="Times New Roman" panose="02020603050405020304" pitchFamily="18" charset="0"/>
                        <a:ea typeface="Times New Roman" panose="02020603050405020304" pitchFamily="18" charset="0"/>
                      </a:endParaRPr>
                    </a:p>
                  </a:txBody>
                  <a:tcPr marL="21085" marR="21085" marT="0" marB="0" anchor="ctr"/>
                </a:tc>
                <a:tc>
                  <a:txBody>
                    <a:bodyPr/>
                    <a:lstStyle/>
                    <a:p>
                      <a:pPr algn="ctr"/>
                      <a:endParaRPr lang="en-GB" sz="900" dirty="0">
                        <a:effectLst/>
                        <a:latin typeface="Times New Roman" panose="02020603050405020304" pitchFamily="18" charset="0"/>
                        <a:ea typeface="Times New Roman" panose="02020603050405020304" pitchFamily="18" charset="0"/>
                      </a:endParaRPr>
                    </a:p>
                  </a:txBody>
                  <a:tcPr marL="21085" marR="21085" marT="0" marB="0"/>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1085" marR="21085" marT="0" marB="0" anchor="ct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1085" marR="21085" marT="0" marB="0" anchor="ctr"/>
                </a:tc>
                <a:tc>
                  <a:txBody>
                    <a:bodyPr/>
                    <a:lstStyle/>
                    <a:p>
                      <a:pPr algn="ctr"/>
                      <a:endParaRPr lang="en-GB" sz="900" dirty="0">
                        <a:effectLst/>
                        <a:latin typeface="Times New Roman" panose="02020603050405020304" pitchFamily="18" charset="0"/>
                        <a:ea typeface="Times New Roman" panose="02020603050405020304" pitchFamily="18" charset="0"/>
                      </a:endParaRPr>
                    </a:p>
                  </a:txBody>
                  <a:tcPr marL="21085" marR="21085" marT="0" marB="0"/>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1085" marR="21085" marT="0" marB="0" anchor="ctr"/>
                </a:tc>
                <a:tc>
                  <a:txBody>
                    <a:bodyPr/>
                    <a:lstStyle/>
                    <a:p>
                      <a:pPr algn="ctr"/>
                      <a:endParaRPr lang="en-GB" sz="900" dirty="0">
                        <a:effectLst/>
                        <a:latin typeface="Times New Roman" panose="02020603050405020304" pitchFamily="18" charset="0"/>
                        <a:ea typeface="Times New Roman" panose="02020603050405020304" pitchFamily="18" charset="0"/>
                      </a:endParaRPr>
                    </a:p>
                  </a:txBody>
                  <a:tcPr marL="21085" marR="21085" marT="0" marB="0" anchor="ctr"/>
                </a:tc>
                <a:tc>
                  <a:txBody>
                    <a:bodyPr/>
                    <a:lstStyle/>
                    <a:p>
                      <a:pPr algn="ctr"/>
                      <a:endParaRPr lang="en-GB" sz="900" dirty="0">
                        <a:effectLst/>
                        <a:latin typeface="Times New Roman" panose="02020603050405020304" pitchFamily="18" charset="0"/>
                        <a:ea typeface="Times New Roman" panose="02020603050405020304" pitchFamily="18" charset="0"/>
                      </a:endParaRPr>
                    </a:p>
                  </a:txBody>
                  <a:tcPr marL="21085" marR="21085" marT="0" marB="0"/>
                </a:tc>
                <a:tc>
                  <a:txBody>
                    <a:bodyPr/>
                    <a:lstStyle/>
                    <a:p>
                      <a:pPr algn="ctr"/>
                      <a:endParaRPr lang="en-GB" sz="900" dirty="0">
                        <a:effectLst/>
                        <a:latin typeface="Times New Roman" panose="02020603050405020304" pitchFamily="18" charset="0"/>
                        <a:ea typeface="Times New Roman" panose="02020603050405020304" pitchFamily="18" charset="0"/>
                      </a:endParaRPr>
                    </a:p>
                  </a:txBody>
                  <a:tcPr marL="21085" marR="21085" marT="0" marB="0" anchor="ct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1085" marR="21085" marT="0" marB="0" anchor="ctr"/>
                </a:tc>
                <a:tc>
                  <a:txBody>
                    <a:bodyPr/>
                    <a:lstStyle/>
                    <a:p>
                      <a:pPr algn="ctr"/>
                      <a:endParaRPr lang="en-GB" sz="900" dirty="0">
                        <a:effectLst/>
                        <a:latin typeface="Times New Roman" panose="02020603050405020304" pitchFamily="18" charset="0"/>
                        <a:ea typeface="Times New Roman" panose="02020603050405020304" pitchFamily="18" charset="0"/>
                      </a:endParaRPr>
                    </a:p>
                  </a:txBody>
                  <a:tcPr marL="21085" marR="21085" marT="0" marB="0"/>
                </a:tc>
                <a:tc>
                  <a:txBody>
                    <a:bodyPr/>
                    <a:lstStyle/>
                    <a:p>
                      <a:pPr algn="ctr"/>
                      <a:endParaRPr lang="en-GB" sz="900" dirty="0">
                        <a:effectLst/>
                        <a:latin typeface="Times New Roman" panose="02020603050405020304" pitchFamily="18" charset="0"/>
                        <a:ea typeface="Times New Roman" panose="02020603050405020304" pitchFamily="18" charset="0"/>
                      </a:endParaRPr>
                    </a:p>
                  </a:txBody>
                  <a:tcPr marL="21085" marR="21085" marT="0" marB="0" anchor="ctr"/>
                </a:tc>
                <a:tc>
                  <a:txBody>
                    <a:bodyPr/>
                    <a:lstStyle/>
                    <a:p>
                      <a:pPr algn="ctr"/>
                      <a:endParaRPr lang="en-GB" sz="900" dirty="0">
                        <a:effectLst/>
                        <a:latin typeface="Times New Roman" panose="02020603050405020304" pitchFamily="18" charset="0"/>
                        <a:ea typeface="Times New Roman" panose="02020603050405020304" pitchFamily="18" charset="0"/>
                      </a:endParaRPr>
                    </a:p>
                  </a:txBody>
                  <a:tcPr marL="21085" marR="21085" marT="0" marB="0" anchor="ctr"/>
                </a:tc>
                <a:tc>
                  <a:txBody>
                    <a:bodyPr/>
                    <a:lstStyle/>
                    <a:p>
                      <a:pPr algn="ctr"/>
                      <a:endParaRPr lang="en-GB" sz="900" dirty="0">
                        <a:effectLst/>
                        <a:latin typeface="Times New Roman" panose="02020603050405020304" pitchFamily="18" charset="0"/>
                        <a:ea typeface="Times New Roman" panose="02020603050405020304" pitchFamily="18" charset="0"/>
                      </a:endParaRPr>
                    </a:p>
                  </a:txBody>
                  <a:tcPr marL="21085" marR="21085" marT="0" marB="0"/>
                </a:tc>
                <a:tc>
                  <a:txBody>
                    <a:bodyPr/>
                    <a:lstStyle/>
                    <a:p>
                      <a:pPr algn="ctr"/>
                      <a:endParaRPr lang="en-GB" sz="900" dirty="0">
                        <a:effectLst/>
                        <a:latin typeface="Times New Roman" panose="02020603050405020304" pitchFamily="18" charset="0"/>
                        <a:ea typeface="Times New Roman" panose="02020603050405020304" pitchFamily="18" charset="0"/>
                      </a:endParaRPr>
                    </a:p>
                  </a:txBody>
                  <a:tcPr marL="21085" marR="21085" marT="0" marB="0" anchor="ctr"/>
                </a:tc>
                <a:tc>
                  <a:txBody>
                    <a:bodyPr/>
                    <a:lstStyle/>
                    <a:p>
                      <a:pPr algn="ctr"/>
                      <a:endParaRPr lang="en-GB" sz="900" dirty="0">
                        <a:effectLst/>
                        <a:latin typeface="Times New Roman" panose="02020603050405020304" pitchFamily="18" charset="0"/>
                        <a:ea typeface="Times New Roman" panose="02020603050405020304" pitchFamily="18" charset="0"/>
                      </a:endParaRPr>
                    </a:p>
                  </a:txBody>
                  <a:tcPr marL="21085" marR="21085" marT="0" marB="0" anchor="ctr"/>
                </a:tc>
                <a:tc>
                  <a:txBody>
                    <a:bodyPr/>
                    <a:lstStyle/>
                    <a:p>
                      <a:pPr algn="ctr"/>
                      <a:endParaRPr lang="en-GB" sz="900" dirty="0">
                        <a:effectLst/>
                        <a:latin typeface="Times New Roman" panose="02020603050405020304" pitchFamily="18" charset="0"/>
                        <a:ea typeface="Times New Roman" panose="02020603050405020304" pitchFamily="18" charset="0"/>
                      </a:endParaRPr>
                    </a:p>
                  </a:txBody>
                  <a:tcPr marL="21085" marR="21085" marT="0" marB="0"/>
                </a:tc>
                <a:tc>
                  <a:txBody>
                    <a:bodyPr/>
                    <a:lstStyle/>
                    <a:p>
                      <a:pPr algn="ctr"/>
                      <a:endParaRPr lang="en-GB" sz="900" dirty="0">
                        <a:effectLst/>
                        <a:latin typeface="Times New Roman" panose="02020603050405020304" pitchFamily="18" charset="0"/>
                        <a:ea typeface="Times New Roman" panose="02020603050405020304" pitchFamily="18" charset="0"/>
                      </a:endParaRPr>
                    </a:p>
                  </a:txBody>
                  <a:tcPr marL="21085" marR="21085" marT="0" marB="0" anchor="ctr"/>
                </a:tc>
                <a:extLst>
                  <a:ext uri="{0D108BD9-81ED-4DB2-BD59-A6C34878D82A}">
                    <a16:rowId xmlns:a16="http://schemas.microsoft.com/office/drawing/2014/main" val="2009503079"/>
                  </a:ext>
                </a:extLst>
              </a:tr>
              <a:tr h="612000">
                <a:tc rowSpan="2">
                  <a:txBody>
                    <a:bodyPr/>
                    <a:lstStyle/>
                    <a:p>
                      <a:pPr algn="ctr"/>
                      <a:r>
                        <a:rPr lang="en-GB" sz="1200" b="1" dirty="0">
                          <a:effectLst/>
                          <a:latin typeface="Comic Sans MS" panose="030F0702030302020204" pitchFamily="66" charset="0"/>
                        </a:rPr>
                        <a:t> </a:t>
                      </a:r>
                    </a:p>
                    <a:p>
                      <a:pPr algn="ctr"/>
                      <a:r>
                        <a:rPr lang="en-GB" sz="1200" b="1" dirty="0">
                          <a:effectLst/>
                          <a:latin typeface="Comic Sans MS" panose="030F0702030302020204" pitchFamily="66" charset="0"/>
                        </a:rPr>
                        <a:t>Friday</a:t>
                      </a:r>
                    </a:p>
                    <a:p>
                      <a:pPr algn="ctr"/>
                      <a:r>
                        <a:rPr lang="en-GB" sz="1200" b="1" dirty="0">
                          <a:effectLst/>
                          <a:latin typeface="Comic Sans MS" panose="030F0702030302020204" pitchFamily="66" charset="0"/>
                        </a:rPr>
                        <a:t> </a:t>
                      </a:r>
                      <a:endParaRPr lang="en-GB" sz="1200" b="1" dirty="0">
                        <a:effectLst/>
                        <a:latin typeface="Comic Sans MS" panose="030F0702030302020204" pitchFamily="66" charset="0"/>
                        <a:ea typeface="Times New Roman" panose="02020603050405020304" pitchFamily="18" charset="0"/>
                      </a:endParaRPr>
                    </a:p>
                  </a:txBody>
                  <a:tcPr marL="21085" marR="21085" marT="0" marB="0" anchor="ctr">
                    <a:solidFill>
                      <a:schemeClr val="accent6">
                        <a:lumMod val="20000"/>
                        <a:lumOff val="80000"/>
                      </a:schemeClr>
                    </a:solidFill>
                  </a:tcP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1085" marR="21085" marT="0" marB="0" anchor="ctr"/>
                </a:tc>
                <a:tc>
                  <a:txBody>
                    <a:bodyPr/>
                    <a:lstStyle/>
                    <a:p>
                      <a:pPr algn="ctr"/>
                      <a:endParaRPr lang="en-GB" sz="900" dirty="0">
                        <a:effectLst/>
                        <a:latin typeface="Times New Roman" panose="02020603050405020304" pitchFamily="18" charset="0"/>
                        <a:ea typeface="Times New Roman" panose="02020603050405020304" pitchFamily="18" charset="0"/>
                      </a:endParaRPr>
                    </a:p>
                  </a:txBody>
                  <a:tcPr marL="21085" marR="21085" marT="0" marB="0" anchor="ct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1085" marR="21085" marT="0" marB="0" anchor="ct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1085" marR="21085" marT="0" marB="0" anchor="ctr"/>
                </a:tc>
                <a:tc>
                  <a:txBody>
                    <a:bodyPr/>
                    <a:lstStyle/>
                    <a:p>
                      <a:pPr algn="ctr"/>
                      <a:endParaRPr lang="en-GB" sz="900" dirty="0">
                        <a:effectLst/>
                        <a:latin typeface="Times New Roman" panose="02020603050405020304" pitchFamily="18" charset="0"/>
                        <a:ea typeface="Times New Roman" panose="02020603050405020304" pitchFamily="18" charset="0"/>
                      </a:endParaRPr>
                    </a:p>
                  </a:txBody>
                  <a:tcPr marL="21085" marR="21085" marT="0" marB="0" anchor="ct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1085" marR="21085" marT="0" marB="0" anchor="ct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1085" marR="21085" marT="0" marB="0" anchor="ct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1085" marR="21085" marT="0" marB="0" anchor="ct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1085" marR="21085" marT="0" marB="0" anchor="ct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1085" marR="21085" marT="0" marB="0" anchor="ct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1085" marR="21085" marT="0" marB="0"/>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1085" marR="21085" marT="0" marB="0" anchor="ct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1085" marR="21085" marT="0" marB="0" anchor="ctr"/>
                </a:tc>
                <a:tc>
                  <a:txBody>
                    <a:bodyPr/>
                    <a:lstStyle/>
                    <a:p>
                      <a:pPr algn="ctr"/>
                      <a:endParaRPr lang="en-GB" sz="900" dirty="0">
                        <a:effectLst/>
                        <a:latin typeface="Times New Roman" panose="02020603050405020304" pitchFamily="18" charset="0"/>
                        <a:ea typeface="Times New Roman" panose="02020603050405020304" pitchFamily="18" charset="0"/>
                      </a:endParaRPr>
                    </a:p>
                  </a:txBody>
                  <a:tcPr marL="21085" marR="21085" marT="0" marB="0" anchor="ctr"/>
                </a:tc>
                <a:tc>
                  <a:txBody>
                    <a:bodyPr/>
                    <a:lstStyle/>
                    <a:p>
                      <a:pPr algn="ctr"/>
                      <a:endParaRPr lang="en-GB" sz="900" dirty="0">
                        <a:effectLst/>
                        <a:latin typeface="Times New Roman" panose="02020603050405020304" pitchFamily="18" charset="0"/>
                        <a:ea typeface="Times New Roman" panose="02020603050405020304" pitchFamily="18" charset="0"/>
                      </a:endParaRPr>
                    </a:p>
                  </a:txBody>
                  <a:tcPr marL="21085" marR="21085" marT="0" marB="0" anchor="ctr"/>
                </a:tc>
                <a:tc>
                  <a:txBody>
                    <a:bodyPr/>
                    <a:lstStyle/>
                    <a:p>
                      <a:pPr algn="ctr"/>
                      <a:endParaRPr lang="en-GB" sz="900" dirty="0">
                        <a:effectLst/>
                        <a:latin typeface="Times New Roman" panose="02020603050405020304" pitchFamily="18" charset="0"/>
                        <a:ea typeface="Times New Roman" panose="02020603050405020304" pitchFamily="18" charset="0"/>
                      </a:endParaRPr>
                    </a:p>
                  </a:txBody>
                  <a:tcPr marL="21085" marR="21085" marT="0" marB="0" anchor="ctr"/>
                </a:tc>
                <a:tc>
                  <a:txBody>
                    <a:bodyPr/>
                    <a:lstStyle/>
                    <a:p>
                      <a:pPr algn="ctr"/>
                      <a:endParaRPr lang="en-GB" sz="900" dirty="0">
                        <a:effectLst/>
                        <a:latin typeface="Times New Roman" panose="02020603050405020304" pitchFamily="18" charset="0"/>
                        <a:ea typeface="Times New Roman" panose="02020603050405020304" pitchFamily="18" charset="0"/>
                      </a:endParaRPr>
                    </a:p>
                  </a:txBody>
                  <a:tcPr marL="21085" marR="21085" marT="0" marB="0" anchor="ctr"/>
                </a:tc>
                <a:tc>
                  <a:txBody>
                    <a:bodyPr/>
                    <a:lstStyle/>
                    <a:p>
                      <a:pPr algn="ctr"/>
                      <a:endParaRPr lang="en-GB" sz="900" dirty="0">
                        <a:effectLst/>
                        <a:latin typeface="Times New Roman" panose="02020603050405020304" pitchFamily="18" charset="0"/>
                        <a:ea typeface="Times New Roman" panose="02020603050405020304" pitchFamily="18" charset="0"/>
                      </a:endParaRPr>
                    </a:p>
                  </a:txBody>
                  <a:tcPr marL="21085" marR="21085" marT="0" marB="0" anchor="ctr"/>
                </a:tc>
                <a:extLst>
                  <a:ext uri="{0D108BD9-81ED-4DB2-BD59-A6C34878D82A}">
                    <a16:rowId xmlns:a16="http://schemas.microsoft.com/office/drawing/2014/main" val="577609415"/>
                  </a:ext>
                </a:extLst>
              </a:tr>
              <a:tr h="612000">
                <a:tc vMerge="1">
                  <a:txBody>
                    <a:bodyPr/>
                    <a:lstStyle/>
                    <a:p>
                      <a:endParaRPr lang="en-GB"/>
                    </a:p>
                  </a:txBody>
                  <a:tcP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1085" marR="21085" marT="0" marB="0" anchor="ct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1085" marR="21085" marT="0" marB="0" anchor="ct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1085" marR="21085" marT="0" marB="0" anchor="ct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1085" marR="21085" marT="0" marB="0" anchor="ct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1085" marR="21085" marT="0" marB="0" anchor="ct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1085" marR="21085" marT="0" marB="0" anchor="ct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1085" marR="21085" marT="0" marB="0" anchor="ct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1085" marR="21085" marT="0" marB="0" anchor="ct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1085" marR="21085" marT="0" marB="0" anchor="ct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1085" marR="21085" marT="0" marB="0" anchor="ct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1085" marR="21085" marT="0" marB="0"/>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1085" marR="21085" marT="0" marB="0" anchor="ct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1085" marR="21085" marT="0" marB="0" anchor="ct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1085" marR="21085" marT="0" marB="0" anchor="ct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1085" marR="21085" marT="0" marB="0" anchor="ct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1085" marR="21085" marT="0" marB="0" anchor="ct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1085" marR="21085" marT="0" marB="0" anchor="ctr"/>
                </a:tc>
                <a:tc>
                  <a:txBody>
                    <a:bodyPr/>
                    <a:lstStyle/>
                    <a:p>
                      <a:pPr algn="ctr"/>
                      <a:endParaRPr lang="en-GB" sz="900" dirty="0">
                        <a:effectLst/>
                        <a:latin typeface="Times New Roman" panose="02020603050405020304" pitchFamily="18" charset="0"/>
                        <a:ea typeface="Times New Roman" panose="02020603050405020304" pitchFamily="18" charset="0"/>
                      </a:endParaRPr>
                    </a:p>
                  </a:txBody>
                  <a:tcPr marL="21085" marR="21085" marT="0" marB="0" anchor="ctr"/>
                </a:tc>
                <a:extLst>
                  <a:ext uri="{0D108BD9-81ED-4DB2-BD59-A6C34878D82A}">
                    <a16:rowId xmlns:a16="http://schemas.microsoft.com/office/drawing/2014/main" val="3799648632"/>
                  </a:ext>
                </a:extLst>
              </a:tr>
              <a:tr h="612000">
                <a:tc rowSpan="2">
                  <a:txBody>
                    <a:bodyPr/>
                    <a:lstStyle/>
                    <a:p>
                      <a:pPr algn="ctr"/>
                      <a:r>
                        <a:rPr lang="en-GB" sz="1200" b="1" dirty="0">
                          <a:effectLst/>
                          <a:latin typeface="Comic Sans MS" panose="030F0702030302020204" pitchFamily="66" charset="0"/>
                        </a:rPr>
                        <a:t> </a:t>
                      </a:r>
                    </a:p>
                    <a:p>
                      <a:pPr algn="ctr"/>
                      <a:r>
                        <a:rPr lang="en-GB" sz="1200" b="1" dirty="0">
                          <a:effectLst/>
                          <a:latin typeface="Comic Sans MS" panose="030F0702030302020204" pitchFamily="66" charset="0"/>
                        </a:rPr>
                        <a:t>Saturday</a:t>
                      </a:r>
                    </a:p>
                    <a:p>
                      <a:pPr algn="ctr"/>
                      <a:r>
                        <a:rPr lang="en-GB" sz="1200" b="1" dirty="0">
                          <a:effectLst/>
                          <a:latin typeface="Comic Sans MS" panose="030F0702030302020204" pitchFamily="66" charset="0"/>
                        </a:rPr>
                        <a:t> </a:t>
                      </a:r>
                      <a:endParaRPr lang="en-GB" sz="1200" b="1" dirty="0">
                        <a:effectLst/>
                        <a:latin typeface="Comic Sans MS" panose="030F0702030302020204" pitchFamily="66" charset="0"/>
                        <a:ea typeface="Times New Roman" panose="02020603050405020304" pitchFamily="18" charset="0"/>
                      </a:endParaRPr>
                    </a:p>
                  </a:txBody>
                  <a:tcPr marL="21085" marR="21085" marT="0" marB="0" anchor="ctr">
                    <a:solidFill>
                      <a:schemeClr val="bg1">
                        <a:lumMod val="75000"/>
                      </a:schemeClr>
                    </a:solidFill>
                  </a:tcP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1085" marR="21085" marT="0" marB="0" anchor="ct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1085" marR="21085" marT="0" marB="0"/>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1085" marR="21085" marT="0" marB="0" anchor="ct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1085" marR="21085" marT="0" marB="0" anchor="ct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1085" marR="21085" marT="0" marB="0"/>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1085" marR="21085" marT="0" marB="0" anchor="ct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1085" marR="21085" marT="0" marB="0" anchor="ct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1085" marR="21085" marT="0" marB="0"/>
                </a:tc>
                <a:tc>
                  <a:txBody>
                    <a:bodyPr/>
                    <a:lstStyle/>
                    <a:p>
                      <a:pPr algn="ctr"/>
                      <a:endParaRPr lang="en-GB" sz="900" dirty="0">
                        <a:effectLst/>
                        <a:latin typeface="Times New Roman" panose="02020603050405020304" pitchFamily="18" charset="0"/>
                        <a:ea typeface="Times New Roman" panose="02020603050405020304" pitchFamily="18" charset="0"/>
                      </a:endParaRPr>
                    </a:p>
                  </a:txBody>
                  <a:tcPr marL="21085" marR="21085" marT="0" marB="0" anchor="ct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1085" marR="21085" marT="0" marB="0" anchor="ct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1085" marR="21085" marT="0" marB="0"/>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1085" marR="21085" marT="0" marB="0" anchor="ct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1085" marR="21085" marT="0" marB="0" anchor="ct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1085" marR="21085" marT="0" marB="0"/>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1085" marR="21085" marT="0" marB="0" anchor="ct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1085" marR="21085" marT="0" marB="0" anchor="ctr"/>
                </a:tc>
                <a:tc>
                  <a:txBody>
                    <a:bodyPr/>
                    <a:lstStyle/>
                    <a:p>
                      <a:pPr algn="ctr"/>
                      <a:endParaRPr lang="en-GB" sz="900" dirty="0">
                        <a:effectLst/>
                        <a:latin typeface="Times New Roman" panose="02020603050405020304" pitchFamily="18" charset="0"/>
                        <a:ea typeface="Times New Roman" panose="02020603050405020304" pitchFamily="18" charset="0"/>
                      </a:endParaRPr>
                    </a:p>
                  </a:txBody>
                  <a:tcPr marL="21085" marR="21085" marT="0" marB="0"/>
                </a:tc>
                <a:tc>
                  <a:txBody>
                    <a:bodyPr/>
                    <a:lstStyle/>
                    <a:p>
                      <a:pPr algn="ctr"/>
                      <a:endParaRPr lang="en-GB" sz="900" dirty="0">
                        <a:effectLst/>
                        <a:latin typeface="Times New Roman" panose="02020603050405020304" pitchFamily="18" charset="0"/>
                        <a:ea typeface="Times New Roman" panose="02020603050405020304" pitchFamily="18" charset="0"/>
                      </a:endParaRPr>
                    </a:p>
                  </a:txBody>
                  <a:tcPr marL="21085" marR="21085" marT="0" marB="0" anchor="ctr"/>
                </a:tc>
                <a:extLst>
                  <a:ext uri="{0D108BD9-81ED-4DB2-BD59-A6C34878D82A}">
                    <a16:rowId xmlns:a16="http://schemas.microsoft.com/office/drawing/2014/main" val="4036663700"/>
                  </a:ext>
                </a:extLst>
              </a:tr>
              <a:tr h="612000">
                <a:tc vMerge="1">
                  <a:txBody>
                    <a:bodyPr/>
                    <a:lstStyle/>
                    <a:p>
                      <a:endParaRPr lang="en-GB"/>
                    </a:p>
                  </a:txBody>
                  <a:tcP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1085" marR="21085" marT="0" marB="0" anchor="ct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1085" marR="21085" marT="0" marB="0" anchor="ct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1085" marR="21085" marT="0" marB="0" anchor="ct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1085" marR="21085" marT="0" marB="0" anchor="ct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1085" marR="21085" marT="0" marB="0"/>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1085" marR="21085" marT="0" marB="0" anchor="ct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1085" marR="21085" marT="0" marB="0" anchor="ct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1085" marR="21085" marT="0" marB="0" anchor="ct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1085" marR="21085" marT="0" marB="0" anchor="ct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1085" marR="21085" marT="0" marB="0" anchor="ct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1085" marR="21085" marT="0" marB="0"/>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1085" marR="21085" marT="0" marB="0" anchor="ct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1085" marR="21085" marT="0" marB="0" anchor="ct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1085" marR="21085" marT="0" marB="0"/>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1085" marR="21085" marT="0" marB="0" anchor="ct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1085" marR="21085" marT="0" marB="0" anchor="ct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1085" marR="21085" marT="0" marB="0" anchor="ctr"/>
                </a:tc>
                <a:tc>
                  <a:txBody>
                    <a:bodyPr/>
                    <a:lstStyle/>
                    <a:p>
                      <a:pPr algn="ctr"/>
                      <a:endParaRPr lang="en-GB" sz="900" dirty="0">
                        <a:effectLst/>
                        <a:latin typeface="Times New Roman" panose="02020603050405020304" pitchFamily="18" charset="0"/>
                        <a:ea typeface="Times New Roman" panose="02020603050405020304" pitchFamily="18" charset="0"/>
                      </a:endParaRPr>
                    </a:p>
                  </a:txBody>
                  <a:tcPr marL="21085" marR="21085" marT="0" marB="0" anchor="ctr"/>
                </a:tc>
                <a:extLst>
                  <a:ext uri="{0D108BD9-81ED-4DB2-BD59-A6C34878D82A}">
                    <a16:rowId xmlns:a16="http://schemas.microsoft.com/office/drawing/2014/main" val="3119168614"/>
                  </a:ext>
                </a:extLst>
              </a:tr>
            </a:tbl>
          </a:graphicData>
        </a:graphic>
      </p:graphicFrame>
    </p:spTree>
    <p:extLst>
      <p:ext uri="{BB962C8B-B14F-4D97-AF65-F5344CB8AC3E}">
        <p14:creationId xmlns:p14="http://schemas.microsoft.com/office/powerpoint/2010/main" val="330433245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id="{0B4876CC-AD8B-4692-BCC0-7BBE78C94EA5}"/>
              </a:ext>
            </a:extLst>
          </p:cNvPr>
          <p:cNvGraphicFramePr>
            <a:graphicFrameLocks noGrp="1"/>
          </p:cNvGraphicFramePr>
          <p:nvPr>
            <p:extLst>
              <p:ext uri="{D42A27DB-BD31-4B8C-83A1-F6EECF244321}">
                <p14:modId xmlns:p14="http://schemas.microsoft.com/office/powerpoint/2010/main" val="6047018"/>
              </p:ext>
            </p:extLst>
          </p:nvPr>
        </p:nvGraphicFramePr>
        <p:xfrm>
          <a:off x="215899" y="146050"/>
          <a:ext cx="12426043" cy="9299520"/>
        </p:xfrm>
        <a:graphic>
          <a:graphicData uri="http://schemas.openxmlformats.org/drawingml/2006/table">
            <a:tbl>
              <a:tblPr>
                <a:tableStyleId>{616DA210-FB5B-4158-B5E0-FEB733F419BA}</a:tableStyleId>
              </a:tblPr>
              <a:tblGrid>
                <a:gridCol w="1121293">
                  <a:extLst>
                    <a:ext uri="{9D8B030D-6E8A-4147-A177-3AD203B41FA5}">
                      <a16:colId xmlns:a16="http://schemas.microsoft.com/office/drawing/2014/main" val="1305853786"/>
                    </a:ext>
                  </a:extLst>
                </a:gridCol>
                <a:gridCol w="376825">
                  <a:extLst>
                    <a:ext uri="{9D8B030D-6E8A-4147-A177-3AD203B41FA5}">
                      <a16:colId xmlns:a16="http://schemas.microsoft.com/office/drawing/2014/main" val="1738917994"/>
                    </a:ext>
                  </a:extLst>
                </a:gridCol>
                <a:gridCol w="1130475">
                  <a:extLst>
                    <a:ext uri="{9D8B030D-6E8A-4147-A177-3AD203B41FA5}">
                      <a16:colId xmlns:a16="http://schemas.microsoft.com/office/drawing/2014/main" val="1582195663"/>
                    </a:ext>
                  </a:extLst>
                </a:gridCol>
                <a:gridCol w="376825">
                  <a:extLst>
                    <a:ext uri="{9D8B030D-6E8A-4147-A177-3AD203B41FA5}">
                      <a16:colId xmlns:a16="http://schemas.microsoft.com/office/drawing/2014/main" val="1417526266"/>
                    </a:ext>
                  </a:extLst>
                </a:gridCol>
                <a:gridCol w="376825">
                  <a:extLst>
                    <a:ext uri="{9D8B030D-6E8A-4147-A177-3AD203B41FA5}">
                      <a16:colId xmlns:a16="http://schemas.microsoft.com/office/drawing/2014/main" val="4041864767"/>
                    </a:ext>
                  </a:extLst>
                </a:gridCol>
                <a:gridCol w="1130475">
                  <a:extLst>
                    <a:ext uri="{9D8B030D-6E8A-4147-A177-3AD203B41FA5}">
                      <a16:colId xmlns:a16="http://schemas.microsoft.com/office/drawing/2014/main" val="2206647794"/>
                    </a:ext>
                  </a:extLst>
                </a:gridCol>
                <a:gridCol w="376825">
                  <a:extLst>
                    <a:ext uri="{9D8B030D-6E8A-4147-A177-3AD203B41FA5}">
                      <a16:colId xmlns:a16="http://schemas.microsoft.com/office/drawing/2014/main" val="97617577"/>
                    </a:ext>
                  </a:extLst>
                </a:gridCol>
                <a:gridCol w="376825">
                  <a:extLst>
                    <a:ext uri="{9D8B030D-6E8A-4147-A177-3AD203B41FA5}">
                      <a16:colId xmlns:a16="http://schemas.microsoft.com/office/drawing/2014/main" val="2993756559"/>
                    </a:ext>
                  </a:extLst>
                </a:gridCol>
                <a:gridCol w="1130475">
                  <a:extLst>
                    <a:ext uri="{9D8B030D-6E8A-4147-A177-3AD203B41FA5}">
                      <a16:colId xmlns:a16="http://schemas.microsoft.com/office/drawing/2014/main" val="3760108644"/>
                    </a:ext>
                  </a:extLst>
                </a:gridCol>
                <a:gridCol w="376825">
                  <a:extLst>
                    <a:ext uri="{9D8B030D-6E8A-4147-A177-3AD203B41FA5}">
                      <a16:colId xmlns:a16="http://schemas.microsoft.com/office/drawing/2014/main" val="2393859743"/>
                    </a:ext>
                  </a:extLst>
                </a:gridCol>
                <a:gridCol w="376825">
                  <a:extLst>
                    <a:ext uri="{9D8B030D-6E8A-4147-A177-3AD203B41FA5}">
                      <a16:colId xmlns:a16="http://schemas.microsoft.com/office/drawing/2014/main" val="3434030748"/>
                    </a:ext>
                  </a:extLst>
                </a:gridCol>
                <a:gridCol w="1130475">
                  <a:extLst>
                    <a:ext uri="{9D8B030D-6E8A-4147-A177-3AD203B41FA5}">
                      <a16:colId xmlns:a16="http://schemas.microsoft.com/office/drawing/2014/main" val="108304289"/>
                    </a:ext>
                  </a:extLst>
                </a:gridCol>
                <a:gridCol w="376825">
                  <a:extLst>
                    <a:ext uri="{9D8B030D-6E8A-4147-A177-3AD203B41FA5}">
                      <a16:colId xmlns:a16="http://schemas.microsoft.com/office/drawing/2014/main" val="1308341041"/>
                    </a:ext>
                  </a:extLst>
                </a:gridCol>
                <a:gridCol w="376825">
                  <a:extLst>
                    <a:ext uri="{9D8B030D-6E8A-4147-A177-3AD203B41FA5}">
                      <a16:colId xmlns:a16="http://schemas.microsoft.com/office/drawing/2014/main" val="2824141021"/>
                    </a:ext>
                  </a:extLst>
                </a:gridCol>
                <a:gridCol w="1130475">
                  <a:extLst>
                    <a:ext uri="{9D8B030D-6E8A-4147-A177-3AD203B41FA5}">
                      <a16:colId xmlns:a16="http://schemas.microsoft.com/office/drawing/2014/main" val="1241755440"/>
                    </a:ext>
                  </a:extLst>
                </a:gridCol>
                <a:gridCol w="376825">
                  <a:extLst>
                    <a:ext uri="{9D8B030D-6E8A-4147-A177-3AD203B41FA5}">
                      <a16:colId xmlns:a16="http://schemas.microsoft.com/office/drawing/2014/main" val="447697772"/>
                    </a:ext>
                  </a:extLst>
                </a:gridCol>
                <a:gridCol w="376825">
                  <a:extLst>
                    <a:ext uri="{9D8B030D-6E8A-4147-A177-3AD203B41FA5}">
                      <a16:colId xmlns:a16="http://schemas.microsoft.com/office/drawing/2014/main" val="437480894"/>
                    </a:ext>
                  </a:extLst>
                </a:gridCol>
                <a:gridCol w="1130475">
                  <a:extLst>
                    <a:ext uri="{9D8B030D-6E8A-4147-A177-3AD203B41FA5}">
                      <a16:colId xmlns:a16="http://schemas.microsoft.com/office/drawing/2014/main" val="3954734883"/>
                    </a:ext>
                  </a:extLst>
                </a:gridCol>
                <a:gridCol w="376825">
                  <a:extLst>
                    <a:ext uri="{9D8B030D-6E8A-4147-A177-3AD203B41FA5}">
                      <a16:colId xmlns:a16="http://schemas.microsoft.com/office/drawing/2014/main" val="2937877604"/>
                    </a:ext>
                  </a:extLst>
                </a:gridCol>
              </a:tblGrid>
              <a:tr h="200116">
                <a:tc rowSpan="3">
                  <a:txBody>
                    <a:bodyPr/>
                    <a:lstStyle/>
                    <a:p>
                      <a:pPr algn="ctr"/>
                      <a:r>
                        <a:rPr lang="en-GB" sz="1600" dirty="0">
                          <a:effectLst/>
                          <a:latin typeface="Comic Sans MS" panose="030F0702030302020204" pitchFamily="66" charset="0"/>
                        </a:rPr>
                        <a:t>ONLY 12 weeks to go!</a:t>
                      </a:r>
                      <a:endParaRPr lang="en-GB" sz="1600" dirty="0">
                        <a:effectLst/>
                        <a:latin typeface="Comic Sans MS" panose="030F0702030302020204" pitchFamily="66" charset="0"/>
                        <a:ea typeface="Times New Roman" panose="02020603050405020304" pitchFamily="18" charset="0"/>
                      </a:endParaRPr>
                    </a:p>
                  </a:txBody>
                  <a:tcPr marL="24343" marR="24343" marT="0" marB="0">
                    <a:solidFill>
                      <a:srgbClr val="FFFF00"/>
                    </a:solidFill>
                  </a:tcPr>
                </a:tc>
                <a:tc gridSpan="18">
                  <a:txBody>
                    <a:bodyPr/>
                    <a:lstStyle/>
                    <a:p>
                      <a:pPr algn="ctr"/>
                      <a:r>
                        <a:rPr lang="en-GB" sz="1200" b="1" dirty="0">
                          <a:effectLst/>
                          <a:latin typeface="Comic Sans MS" panose="030F0702030302020204" pitchFamily="66" charset="0"/>
                        </a:rPr>
                        <a:t>Revision Timetable – PAGE 3                        Exam Dates - P1 USA/WW1 – Thurs 18</a:t>
                      </a:r>
                      <a:r>
                        <a:rPr lang="en-GB" sz="1200" b="1" baseline="30000" dirty="0">
                          <a:effectLst/>
                          <a:latin typeface="Comic Sans MS" panose="030F0702030302020204" pitchFamily="66" charset="0"/>
                        </a:rPr>
                        <a:t>th</a:t>
                      </a:r>
                      <a:r>
                        <a:rPr lang="en-GB" sz="1200" b="1" dirty="0">
                          <a:effectLst/>
                          <a:latin typeface="Comic Sans MS" panose="030F0702030302020204" pitchFamily="66" charset="0"/>
                        </a:rPr>
                        <a:t> May (AM) // P2 – H&amp;P/Elizabeth – Weds 7</a:t>
                      </a:r>
                      <a:r>
                        <a:rPr lang="en-GB" sz="1200" b="1" baseline="30000" dirty="0">
                          <a:effectLst/>
                          <a:latin typeface="Comic Sans MS" panose="030F0702030302020204" pitchFamily="66" charset="0"/>
                        </a:rPr>
                        <a:t>th</a:t>
                      </a:r>
                      <a:r>
                        <a:rPr lang="en-GB" sz="1200" b="1" dirty="0">
                          <a:effectLst/>
                          <a:latin typeface="Comic Sans MS" panose="030F0702030302020204" pitchFamily="66" charset="0"/>
                        </a:rPr>
                        <a:t> June (PM)</a:t>
                      </a:r>
                      <a:endParaRPr lang="en-GB" sz="1200" b="1" dirty="0">
                        <a:effectLst/>
                        <a:latin typeface="Comic Sans MS" panose="030F0702030302020204" pitchFamily="66" charset="0"/>
                        <a:ea typeface="Times New Roman" panose="02020603050405020304" pitchFamily="18" charset="0"/>
                      </a:endParaRPr>
                    </a:p>
                  </a:txBody>
                  <a:tcPr marL="24343" marR="24343" marT="0" marB="0">
                    <a:solidFill>
                      <a:schemeClr val="accent6">
                        <a:lumMod val="20000"/>
                        <a:lumOff val="80000"/>
                      </a:schemeClr>
                    </a:solidFill>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3226444677"/>
                  </a:ext>
                </a:extLst>
              </a:tr>
              <a:tr h="230065">
                <a:tc vMerge="1">
                  <a:txBody>
                    <a:bodyPr/>
                    <a:lstStyle/>
                    <a:p>
                      <a:endParaRPr lang="en-GB"/>
                    </a:p>
                  </a:txBody>
                  <a:tcPr/>
                </a:tc>
                <a:tc gridSpan="3">
                  <a:txBody>
                    <a:bodyPr/>
                    <a:lstStyle/>
                    <a:p>
                      <a:pPr algn="ctr"/>
                      <a:r>
                        <a:rPr lang="en-GB" sz="1100" b="1" dirty="0">
                          <a:effectLst/>
                          <a:latin typeface="Comic Sans MS" panose="030F0702030302020204" pitchFamily="66" charset="0"/>
                          <a:ea typeface="Times New Roman" panose="02020603050405020304" pitchFamily="18" charset="0"/>
                        </a:rPr>
                        <a:t>27</a:t>
                      </a:r>
                      <a:r>
                        <a:rPr lang="en-GB" sz="1100" b="1" baseline="30000" dirty="0">
                          <a:effectLst/>
                          <a:latin typeface="Comic Sans MS" panose="030F0702030302020204" pitchFamily="66" charset="0"/>
                          <a:ea typeface="Times New Roman" panose="02020603050405020304" pitchFamily="18" charset="0"/>
                        </a:rPr>
                        <a:t>th</a:t>
                      </a:r>
                      <a:r>
                        <a:rPr lang="en-GB" sz="1100" b="1" dirty="0">
                          <a:effectLst/>
                          <a:latin typeface="Comic Sans MS" panose="030F0702030302020204" pitchFamily="66" charset="0"/>
                          <a:ea typeface="Times New Roman" panose="02020603050405020304" pitchFamily="18" charset="0"/>
                        </a:rPr>
                        <a:t> February 2023</a:t>
                      </a:r>
                    </a:p>
                  </a:txBody>
                  <a:tcPr marL="24343" marR="24343" marT="0" marB="0">
                    <a:solidFill>
                      <a:schemeClr val="accent6">
                        <a:lumMod val="20000"/>
                        <a:lumOff val="80000"/>
                      </a:schemeClr>
                    </a:solidFill>
                  </a:tcPr>
                </a:tc>
                <a:tc hMerge="1">
                  <a:txBody>
                    <a:bodyPr/>
                    <a:lstStyle/>
                    <a:p>
                      <a:endParaRPr lang="en-GB"/>
                    </a:p>
                  </a:txBody>
                  <a:tcPr/>
                </a:tc>
                <a:tc hMerge="1">
                  <a:txBody>
                    <a:bodyPr/>
                    <a:lstStyle/>
                    <a:p>
                      <a:endParaRPr lang="en-GB"/>
                    </a:p>
                  </a:txBody>
                  <a:tcPr/>
                </a:tc>
                <a:tc gridSpan="3">
                  <a:txBody>
                    <a:bodyPr/>
                    <a:lstStyle/>
                    <a:p>
                      <a:pPr algn="ctr"/>
                      <a:r>
                        <a:rPr lang="en-GB" sz="1100" b="1" dirty="0">
                          <a:effectLst/>
                          <a:latin typeface="Comic Sans MS" panose="030F0702030302020204" pitchFamily="66" charset="0"/>
                          <a:ea typeface="Times New Roman" panose="02020603050405020304" pitchFamily="18" charset="0"/>
                        </a:rPr>
                        <a:t>6</a:t>
                      </a:r>
                      <a:r>
                        <a:rPr lang="en-GB" sz="1100" b="1" baseline="30000" dirty="0">
                          <a:effectLst/>
                          <a:latin typeface="Comic Sans MS" panose="030F0702030302020204" pitchFamily="66" charset="0"/>
                          <a:ea typeface="Times New Roman" panose="02020603050405020304" pitchFamily="18" charset="0"/>
                        </a:rPr>
                        <a:t>th</a:t>
                      </a:r>
                      <a:r>
                        <a:rPr lang="en-GB" sz="1100" b="1" dirty="0">
                          <a:effectLst/>
                          <a:latin typeface="Comic Sans MS" panose="030F0702030302020204" pitchFamily="66" charset="0"/>
                          <a:ea typeface="Times New Roman" panose="02020603050405020304" pitchFamily="18" charset="0"/>
                        </a:rPr>
                        <a:t> March 2023</a:t>
                      </a:r>
                    </a:p>
                  </a:txBody>
                  <a:tcPr marL="24343" marR="24343" marT="0" marB="0">
                    <a:solidFill>
                      <a:schemeClr val="accent6">
                        <a:lumMod val="20000"/>
                        <a:lumOff val="80000"/>
                      </a:schemeClr>
                    </a:solidFill>
                  </a:tcPr>
                </a:tc>
                <a:tc hMerge="1">
                  <a:txBody>
                    <a:bodyPr/>
                    <a:lstStyle/>
                    <a:p>
                      <a:endParaRPr lang="en-GB"/>
                    </a:p>
                  </a:txBody>
                  <a:tcPr/>
                </a:tc>
                <a:tc hMerge="1">
                  <a:txBody>
                    <a:bodyPr/>
                    <a:lstStyle/>
                    <a:p>
                      <a:endParaRPr lang="en-GB"/>
                    </a:p>
                  </a:txBody>
                  <a:tcPr/>
                </a:tc>
                <a:tc gridSpan="3">
                  <a:txBody>
                    <a:bodyPr/>
                    <a:lstStyle/>
                    <a:p>
                      <a:pPr algn="ctr"/>
                      <a:r>
                        <a:rPr lang="en-GB" sz="1100" b="1" dirty="0">
                          <a:effectLst/>
                          <a:latin typeface="Comic Sans MS" panose="030F0702030302020204" pitchFamily="66" charset="0"/>
                          <a:ea typeface="Times New Roman" panose="02020603050405020304" pitchFamily="18" charset="0"/>
                        </a:rPr>
                        <a:t>13</a:t>
                      </a:r>
                      <a:r>
                        <a:rPr lang="en-GB" sz="1100" b="1" baseline="30000" dirty="0">
                          <a:effectLst/>
                          <a:latin typeface="Comic Sans MS" panose="030F0702030302020204" pitchFamily="66" charset="0"/>
                          <a:ea typeface="Times New Roman" panose="02020603050405020304" pitchFamily="18" charset="0"/>
                        </a:rPr>
                        <a:t>th</a:t>
                      </a:r>
                      <a:r>
                        <a:rPr lang="en-GB" sz="1100" b="1" dirty="0">
                          <a:effectLst/>
                          <a:latin typeface="Comic Sans MS" panose="030F0702030302020204" pitchFamily="66" charset="0"/>
                          <a:ea typeface="Times New Roman" panose="02020603050405020304" pitchFamily="18" charset="0"/>
                        </a:rPr>
                        <a:t> March 2023</a:t>
                      </a:r>
                    </a:p>
                  </a:txBody>
                  <a:tcPr marL="24343" marR="24343" marT="0" marB="0">
                    <a:solidFill>
                      <a:schemeClr val="accent6">
                        <a:lumMod val="20000"/>
                        <a:lumOff val="80000"/>
                      </a:schemeClr>
                    </a:solidFill>
                  </a:tcPr>
                </a:tc>
                <a:tc hMerge="1">
                  <a:txBody>
                    <a:bodyPr/>
                    <a:lstStyle/>
                    <a:p>
                      <a:endParaRPr lang="en-GB"/>
                    </a:p>
                  </a:txBody>
                  <a:tcPr/>
                </a:tc>
                <a:tc hMerge="1">
                  <a:txBody>
                    <a:bodyPr/>
                    <a:lstStyle/>
                    <a:p>
                      <a:endParaRPr lang="en-GB"/>
                    </a:p>
                  </a:txBody>
                  <a:tcPr/>
                </a:tc>
                <a:tc gridSpan="3">
                  <a:txBody>
                    <a:bodyPr/>
                    <a:lstStyle/>
                    <a:p>
                      <a:pPr algn="ctr"/>
                      <a:r>
                        <a:rPr lang="en-GB" sz="1100" b="1" dirty="0">
                          <a:effectLst/>
                          <a:latin typeface="Comic Sans MS" panose="030F0702030302020204" pitchFamily="66" charset="0"/>
                          <a:ea typeface="Times New Roman" panose="02020603050405020304" pitchFamily="18" charset="0"/>
                        </a:rPr>
                        <a:t>20</a:t>
                      </a:r>
                      <a:r>
                        <a:rPr lang="en-GB" sz="1100" b="1" baseline="30000" dirty="0">
                          <a:effectLst/>
                          <a:latin typeface="Comic Sans MS" panose="030F0702030302020204" pitchFamily="66" charset="0"/>
                          <a:ea typeface="Times New Roman" panose="02020603050405020304" pitchFamily="18" charset="0"/>
                        </a:rPr>
                        <a:t>th</a:t>
                      </a:r>
                      <a:r>
                        <a:rPr lang="en-GB" sz="1100" b="1" dirty="0">
                          <a:effectLst/>
                          <a:latin typeface="Comic Sans MS" panose="030F0702030302020204" pitchFamily="66" charset="0"/>
                          <a:ea typeface="Times New Roman" panose="02020603050405020304" pitchFamily="18" charset="0"/>
                        </a:rPr>
                        <a:t> March 2023</a:t>
                      </a:r>
                    </a:p>
                  </a:txBody>
                  <a:tcPr marL="24343" marR="24343" marT="0" marB="0">
                    <a:solidFill>
                      <a:schemeClr val="accent6">
                        <a:lumMod val="20000"/>
                        <a:lumOff val="80000"/>
                      </a:schemeClr>
                    </a:solidFill>
                  </a:tcPr>
                </a:tc>
                <a:tc hMerge="1">
                  <a:txBody>
                    <a:bodyPr/>
                    <a:lstStyle/>
                    <a:p>
                      <a:endParaRPr lang="en-GB"/>
                    </a:p>
                  </a:txBody>
                  <a:tcPr/>
                </a:tc>
                <a:tc hMerge="1">
                  <a:txBody>
                    <a:bodyPr/>
                    <a:lstStyle/>
                    <a:p>
                      <a:endParaRPr lang="en-GB"/>
                    </a:p>
                  </a:txBody>
                  <a:tcPr/>
                </a:tc>
                <a:tc gridSpan="3">
                  <a:txBody>
                    <a:bodyPr/>
                    <a:lstStyle/>
                    <a:p>
                      <a:pPr algn="ctr"/>
                      <a:r>
                        <a:rPr lang="en-GB" sz="1100" b="1" dirty="0">
                          <a:effectLst/>
                          <a:latin typeface="Comic Sans MS" panose="030F0702030302020204" pitchFamily="66" charset="0"/>
                          <a:ea typeface="Times New Roman" panose="02020603050405020304" pitchFamily="18" charset="0"/>
                        </a:rPr>
                        <a:t>27</a:t>
                      </a:r>
                      <a:r>
                        <a:rPr lang="en-GB" sz="1100" b="1" baseline="30000" dirty="0">
                          <a:effectLst/>
                          <a:latin typeface="Comic Sans MS" panose="030F0702030302020204" pitchFamily="66" charset="0"/>
                          <a:ea typeface="Times New Roman" panose="02020603050405020304" pitchFamily="18" charset="0"/>
                        </a:rPr>
                        <a:t>th</a:t>
                      </a:r>
                      <a:r>
                        <a:rPr lang="en-GB" sz="1100" b="1" dirty="0">
                          <a:effectLst/>
                          <a:latin typeface="Comic Sans MS" panose="030F0702030302020204" pitchFamily="66" charset="0"/>
                          <a:ea typeface="Times New Roman" panose="02020603050405020304" pitchFamily="18" charset="0"/>
                        </a:rPr>
                        <a:t> March 2023</a:t>
                      </a:r>
                    </a:p>
                  </a:txBody>
                  <a:tcPr marL="24343" marR="24343" marT="0" marB="0">
                    <a:solidFill>
                      <a:schemeClr val="accent6">
                        <a:lumMod val="20000"/>
                        <a:lumOff val="80000"/>
                      </a:schemeClr>
                    </a:solidFill>
                  </a:tcPr>
                </a:tc>
                <a:tc hMerge="1">
                  <a:txBody>
                    <a:bodyPr/>
                    <a:lstStyle/>
                    <a:p>
                      <a:endParaRPr lang="en-GB"/>
                    </a:p>
                  </a:txBody>
                  <a:tcPr/>
                </a:tc>
                <a:tc hMerge="1">
                  <a:txBody>
                    <a:bodyPr/>
                    <a:lstStyle/>
                    <a:p>
                      <a:endParaRPr lang="en-GB"/>
                    </a:p>
                  </a:txBody>
                  <a:tcPr/>
                </a:tc>
                <a:tc gridSpan="3">
                  <a:txBody>
                    <a:bodyPr/>
                    <a:lstStyle/>
                    <a:p>
                      <a:pPr algn="ctr"/>
                      <a:r>
                        <a:rPr lang="en-GB" sz="1100" b="1" dirty="0">
                          <a:effectLst/>
                          <a:latin typeface="Comic Sans MS" panose="030F0702030302020204" pitchFamily="66" charset="0"/>
                          <a:ea typeface="Times New Roman" panose="02020603050405020304" pitchFamily="18" charset="0"/>
                        </a:rPr>
                        <a:t>3</a:t>
                      </a:r>
                      <a:r>
                        <a:rPr lang="en-GB" sz="1100" b="1" baseline="30000" dirty="0">
                          <a:effectLst/>
                          <a:latin typeface="Comic Sans MS" panose="030F0702030302020204" pitchFamily="66" charset="0"/>
                          <a:ea typeface="Times New Roman" panose="02020603050405020304" pitchFamily="18" charset="0"/>
                        </a:rPr>
                        <a:t>rd</a:t>
                      </a:r>
                      <a:r>
                        <a:rPr lang="en-GB" sz="1100" b="1" dirty="0">
                          <a:effectLst/>
                          <a:latin typeface="Comic Sans MS" panose="030F0702030302020204" pitchFamily="66" charset="0"/>
                          <a:ea typeface="Times New Roman" panose="02020603050405020304" pitchFamily="18" charset="0"/>
                        </a:rPr>
                        <a:t> April 2023</a:t>
                      </a:r>
                    </a:p>
                  </a:txBody>
                  <a:tcPr marL="24343" marR="24343" marT="0" marB="0">
                    <a:solidFill>
                      <a:schemeClr val="accent6">
                        <a:lumMod val="20000"/>
                        <a:lumOff val="80000"/>
                      </a:schemeClr>
                    </a:solidFill>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2911024231"/>
                  </a:ext>
                </a:extLst>
              </a:tr>
              <a:tr h="300069">
                <a:tc vMerge="1">
                  <a:txBody>
                    <a:bodyPr/>
                    <a:lstStyle/>
                    <a:p>
                      <a:endParaRPr lang="en-GB"/>
                    </a:p>
                  </a:txBody>
                  <a:tcPr/>
                </a:tc>
                <a:tc gridSpan="3">
                  <a:txBody>
                    <a:bodyPr/>
                    <a:lstStyle/>
                    <a:p>
                      <a:pPr algn="ctr"/>
                      <a:r>
                        <a:rPr lang="en-GB" sz="1100" b="1" dirty="0">
                          <a:effectLst/>
                          <a:latin typeface="Comic Sans MS" panose="030F0702030302020204" pitchFamily="66" charset="0"/>
                        </a:rPr>
                        <a:t>Week 12</a:t>
                      </a:r>
                      <a:endParaRPr lang="en-GB" sz="1100" b="1" dirty="0">
                        <a:effectLst/>
                        <a:latin typeface="Comic Sans MS" panose="030F0702030302020204" pitchFamily="66" charset="0"/>
                        <a:ea typeface="Times New Roman" panose="02020603050405020304" pitchFamily="18" charset="0"/>
                      </a:endParaRPr>
                    </a:p>
                  </a:txBody>
                  <a:tcPr marL="24343" marR="24343" marT="0" marB="0">
                    <a:solidFill>
                      <a:schemeClr val="accent6">
                        <a:lumMod val="20000"/>
                        <a:lumOff val="80000"/>
                      </a:schemeClr>
                    </a:solidFill>
                  </a:tcPr>
                </a:tc>
                <a:tc hMerge="1">
                  <a:txBody>
                    <a:bodyPr/>
                    <a:lstStyle/>
                    <a:p>
                      <a:endParaRPr lang="en-GB"/>
                    </a:p>
                  </a:txBody>
                  <a:tcPr/>
                </a:tc>
                <a:tc hMerge="1">
                  <a:txBody>
                    <a:bodyPr/>
                    <a:lstStyle/>
                    <a:p>
                      <a:endParaRPr lang="en-GB"/>
                    </a:p>
                  </a:txBody>
                  <a:tcPr/>
                </a:tc>
                <a:tc gridSpan="3">
                  <a:txBody>
                    <a:bodyPr/>
                    <a:lstStyle/>
                    <a:p>
                      <a:pPr algn="ctr"/>
                      <a:r>
                        <a:rPr lang="en-GB" sz="1100" b="1" dirty="0">
                          <a:effectLst/>
                          <a:latin typeface="Comic Sans MS" panose="030F0702030302020204" pitchFamily="66" charset="0"/>
                        </a:rPr>
                        <a:t>Week 11</a:t>
                      </a:r>
                      <a:endParaRPr lang="en-GB" sz="1100" b="1" dirty="0">
                        <a:effectLst/>
                        <a:latin typeface="Comic Sans MS" panose="030F0702030302020204" pitchFamily="66" charset="0"/>
                        <a:ea typeface="Times New Roman" panose="02020603050405020304" pitchFamily="18" charset="0"/>
                      </a:endParaRPr>
                    </a:p>
                  </a:txBody>
                  <a:tcPr marL="24343" marR="24343" marT="0" marB="0">
                    <a:solidFill>
                      <a:schemeClr val="accent6">
                        <a:lumMod val="20000"/>
                        <a:lumOff val="80000"/>
                      </a:schemeClr>
                    </a:solidFill>
                  </a:tcPr>
                </a:tc>
                <a:tc hMerge="1">
                  <a:txBody>
                    <a:bodyPr/>
                    <a:lstStyle/>
                    <a:p>
                      <a:endParaRPr lang="en-GB"/>
                    </a:p>
                  </a:txBody>
                  <a:tcPr/>
                </a:tc>
                <a:tc hMerge="1">
                  <a:txBody>
                    <a:bodyPr/>
                    <a:lstStyle/>
                    <a:p>
                      <a:endParaRPr lang="en-GB"/>
                    </a:p>
                  </a:txBody>
                  <a:tcPr/>
                </a:tc>
                <a:tc gridSpan="3">
                  <a:txBody>
                    <a:bodyPr/>
                    <a:lstStyle/>
                    <a:p>
                      <a:pPr algn="ctr"/>
                      <a:r>
                        <a:rPr lang="en-GB" sz="1100" b="1" dirty="0">
                          <a:effectLst/>
                          <a:latin typeface="Comic Sans MS" panose="030F0702030302020204" pitchFamily="66" charset="0"/>
                        </a:rPr>
                        <a:t>Week 10</a:t>
                      </a:r>
                      <a:endParaRPr lang="en-GB" sz="1100" b="1" dirty="0">
                        <a:effectLst/>
                        <a:latin typeface="Comic Sans MS" panose="030F0702030302020204" pitchFamily="66" charset="0"/>
                        <a:ea typeface="Times New Roman" panose="02020603050405020304" pitchFamily="18" charset="0"/>
                      </a:endParaRPr>
                    </a:p>
                  </a:txBody>
                  <a:tcPr marL="24343" marR="24343" marT="0" marB="0">
                    <a:solidFill>
                      <a:schemeClr val="accent6">
                        <a:lumMod val="20000"/>
                        <a:lumOff val="80000"/>
                      </a:schemeClr>
                    </a:solidFill>
                  </a:tcPr>
                </a:tc>
                <a:tc hMerge="1">
                  <a:txBody>
                    <a:bodyPr/>
                    <a:lstStyle/>
                    <a:p>
                      <a:endParaRPr lang="en-GB"/>
                    </a:p>
                  </a:txBody>
                  <a:tcPr/>
                </a:tc>
                <a:tc hMerge="1">
                  <a:txBody>
                    <a:bodyPr/>
                    <a:lstStyle/>
                    <a:p>
                      <a:endParaRPr lang="en-GB"/>
                    </a:p>
                  </a:txBody>
                  <a:tcPr/>
                </a:tc>
                <a:tc gridSpan="3">
                  <a:txBody>
                    <a:bodyPr/>
                    <a:lstStyle/>
                    <a:p>
                      <a:pPr algn="ctr"/>
                      <a:r>
                        <a:rPr lang="en-GB" sz="1100" b="1" dirty="0">
                          <a:effectLst/>
                          <a:latin typeface="Comic Sans MS" panose="030F0702030302020204" pitchFamily="66" charset="0"/>
                        </a:rPr>
                        <a:t>Week 9</a:t>
                      </a:r>
                      <a:endParaRPr lang="en-GB" sz="1100" b="1" dirty="0">
                        <a:effectLst/>
                        <a:latin typeface="Comic Sans MS" panose="030F0702030302020204" pitchFamily="66" charset="0"/>
                        <a:ea typeface="Times New Roman" panose="02020603050405020304" pitchFamily="18" charset="0"/>
                      </a:endParaRPr>
                    </a:p>
                  </a:txBody>
                  <a:tcPr marL="24343" marR="24343" marT="0" marB="0">
                    <a:solidFill>
                      <a:schemeClr val="accent6">
                        <a:lumMod val="20000"/>
                        <a:lumOff val="80000"/>
                      </a:schemeClr>
                    </a:solidFill>
                  </a:tcPr>
                </a:tc>
                <a:tc hMerge="1">
                  <a:txBody>
                    <a:bodyPr/>
                    <a:lstStyle/>
                    <a:p>
                      <a:endParaRPr lang="en-GB"/>
                    </a:p>
                  </a:txBody>
                  <a:tcPr/>
                </a:tc>
                <a:tc hMerge="1">
                  <a:txBody>
                    <a:bodyPr/>
                    <a:lstStyle/>
                    <a:p>
                      <a:endParaRPr lang="en-GB"/>
                    </a:p>
                  </a:txBody>
                  <a:tcPr/>
                </a:tc>
                <a:tc gridSpan="3">
                  <a:txBody>
                    <a:bodyPr/>
                    <a:lstStyle/>
                    <a:p>
                      <a:pPr algn="ctr"/>
                      <a:r>
                        <a:rPr lang="en-GB" sz="1100" b="1" dirty="0">
                          <a:effectLst/>
                          <a:latin typeface="Comic Sans MS" panose="030F0702030302020204" pitchFamily="66" charset="0"/>
                        </a:rPr>
                        <a:t>Week 8</a:t>
                      </a:r>
                      <a:endParaRPr lang="en-GB" sz="1100" b="1" dirty="0">
                        <a:effectLst/>
                        <a:latin typeface="Comic Sans MS" panose="030F0702030302020204" pitchFamily="66" charset="0"/>
                        <a:ea typeface="Times New Roman" panose="02020603050405020304" pitchFamily="18" charset="0"/>
                      </a:endParaRPr>
                    </a:p>
                  </a:txBody>
                  <a:tcPr marL="24343" marR="24343" marT="0" marB="0">
                    <a:solidFill>
                      <a:schemeClr val="accent6">
                        <a:lumMod val="20000"/>
                        <a:lumOff val="80000"/>
                      </a:schemeClr>
                    </a:solidFill>
                  </a:tcPr>
                </a:tc>
                <a:tc hMerge="1">
                  <a:txBody>
                    <a:bodyPr/>
                    <a:lstStyle/>
                    <a:p>
                      <a:endParaRPr lang="en-GB"/>
                    </a:p>
                  </a:txBody>
                  <a:tcPr/>
                </a:tc>
                <a:tc hMerge="1">
                  <a:txBody>
                    <a:bodyPr/>
                    <a:lstStyle/>
                    <a:p>
                      <a:endParaRPr lang="en-GB"/>
                    </a:p>
                  </a:txBody>
                  <a:tcPr/>
                </a:tc>
                <a:tc gridSpan="3">
                  <a:txBody>
                    <a:bodyPr/>
                    <a:lstStyle/>
                    <a:p>
                      <a:pPr algn="ctr"/>
                      <a:r>
                        <a:rPr lang="en-GB" sz="1100" b="1" dirty="0">
                          <a:effectLst/>
                          <a:latin typeface="Comic Sans MS" panose="030F0702030302020204" pitchFamily="66" charset="0"/>
                          <a:ea typeface="Times New Roman" panose="02020603050405020304" pitchFamily="18" charset="0"/>
                        </a:rPr>
                        <a:t>Week 7</a:t>
                      </a:r>
                    </a:p>
                  </a:txBody>
                  <a:tcPr marL="24343" marR="24343" marT="0" marB="0">
                    <a:solidFill>
                      <a:schemeClr val="accent6">
                        <a:lumMod val="20000"/>
                        <a:lumOff val="80000"/>
                      </a:schemeClr>
                    </a:solidFill>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3709495002"/>
                  </a:ext>
                </a:extLst>
              </a:tr>
              <a:tr h="612000">
                <a:tc rowSpan="2">
                  <a:txBody>
                    <a:bodyPr/>
                    <a:lstStyle/>
                    <a:p>
                      <a:pPr algn="ctr"/>
                      <a:r>
                        <a:rPr lang="en-GB" sz="1200" b="1" dirty="0">
                          <a:effectLst/>
                          <a:latin typeface="Comic Sans MS" panose="030F0702030302020204" pitchFamily="66" charset="0"/>
                        </a:rPr>
                        <a:t> </a:t>
                      </a:r>
                    </a:p>
                    <a:p>
                      <a:pPr algn="ctr"/>
                      <a:r>
                        <a:rPr lang="en-GB" sz="1200" b="1" dirty="0">
                          <a:effectLst/>
                          <a:latin typeface="Comic Sans MS" panose="030F0702030302020204" pitchFamily="66" charset="0"/>
                        </a:rPr>
                        <a:t>Sunday</a:t>
                      </a:r>
                    </a:p>
                    <a:p>
                      <a:pPr algn="ctr"/>
                      <a:r>
                        <a:rPr lang="en-GB" sz="1200" b="1" dirty="0">
                          <a:effectLst/>
                          <a:latin typeface="Comic Sans MS" panose="030F0702030302020204" pitchFamily="66" charset="0"/>
                        </a:rPr>
                        <a:t> </a:t>
                      </a:r>
                      <a:endParaRPr lang="en-GB" sz="1200" b="1" dirty="0">
                        <a:effectLst/>
                        <a:latin typeface="Comic Sans MS" panose="030F0702030302020204" pitchFamily="66" charset="0"/>
                        <a:ea typeface="Times New Roman" panose="02020603050405020304" pitchFamily="18" charset="0"/>
                      </a:endParaRPr>
                    </a:p>
                  </a:txBody>
                  <a:tcPr marL="24343" marR="24343" marT="0" marB="0" anchor="ctr">
                    <a:solidFill>
                      <a:schemeClr val="bg1">
                        <a:lumMod val="75000"/>
                      </a:schemeClr>
                    </a:solidFill>
                  </a:tcPr>
                </a:tc>
                <a:tc>
                  <a:txBody>
                    <a:bodyPr/>
                    <a:lstStyle/>
                    <a:p>
                      <a:pPr algn="ctr"/>
                      <a:endParaRPr lang="en-GB" sz="900" dirty="0">
                        <a:effectLst/>
                        <a:latin typeface="Times New Roman" panose="02020603050405020304" pitchFamily="18" charset="0"/>
                        <a:ea typeface="Times New Roman" panose="02020603050405020304" pitchFamily="18" charset="0"/>
                      </a:endParaRPr>
                    </a:p>
                  </a:txBody>
                  <a:tcPr marL="24343" marR="24343" marT="0" marB="0" anchor="ctr"/>
                </a:tc>
                <a:tc>
                  <a:txBody>
                    <a:bodyPr/>
                    <a:lstStyle/>
                    <a:p>
                      <a:pPr algn="ctr"/>
                      <a:endParaRPr lang="en-GB" sz="900" dirty="0">
                        <a:effectLst/>
                        <a:latin typeface="Times New Roman" panose="02020603050405020304" pitchFamily="18" charset="0"/>
                        <a:ea typeface="Times New Roman" panose="02020603050405020304" pitchFamily="18" charset="0"/>
                      </a:endParaRPr>
                    </a:p>
                  </a:txBody>
                  <a:tcPr marL="24343" marR="24343" marT="0" marB="0">
                    <a:solidFill>
                      <a:schemeClr val="bg1"/>
                    </a:solidFill>
                  </a:tcP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4343" marR="24343" marT="0" marB="0" anchor="ctr">
                    <a:solidFill>
                      <a:schemeClr val="bg1"/>
                    </a:solidFill>
                  </a:tcP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4343" marR="24343" marT="0" marB="0" anchor="ctr">
                    <a:solidFill>
                      <a:schemeClr val="bg1"/>
                    </a:solidFill>
                  </a:tcPr>
                </a:tc>
                <a:tc>
                  <a:txBody>
                    <a:bodyPr/>
                    <a:lstStyle/>
                    <a:p>
                      <a:pPr algn="ctr"/>
                      <a:endParaRPr lang="en-GB" sz="900" dirty="0">
                        <a:effectLst/>
                        <a:latin typeface="Times New Roman" panose="02020603050405020304" pitchFamily="18" charset="0"/>
                        <a:ea typeface="Times New Roman" panose="02020603050405020304" pitchFamily="18" charset="0"/>
                      </a:endParaRPr>
                    </a:p>
                  </a:txBody>
                  <a:tcPr marL="24343" marR="24343" marT="0" marB="0">
                    <a:solidFill>
                      <a:schemeClr val="bg1"/>
                    </a:solidFill>
                  </a:tcP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4343" marR="24343" marT="0" marB="0" anchor="ctr">
                    <a:solidFill>
                      <a:schemeClr val="bg1"/>
                    </a:solidFill>
                  </a:tcP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4343" marR="24343" marT="0" marB="0" anchor="ctr">
                    <a:solidFill>
                      <a:schemeClr val="bg1"/>
                    </a:solidFill>
                  </a:tcPr>
                </a:tc>
                <a:tc>
                  <a:txBody>
                    <a:bodyPr/>
                    <a:lstStyle/>
                    <a:p>
                      <a:endParaRPr lang="en-GB" sz="900" dirty="0">
                        <a:effectLst/>
                        <a:latin typeface="Times New Roman" panose="02020603050405020304" pitchFamily="18" charset="0"/>
                        <a:ea typeface="Times New Roman" panose="02020603050405020304" pitchFamily="18" charset="0"/>
                      </a:endParaRPr>
                    </a:p>
                  </a:txBody>
                  <a:tcPr marL="24343" marR="24343" marT="0" marB="0" anchor="ctr">
                    <a:solidFill>
                      <a:schemeClr val="bg1"/>
                    </a:solidFill>
                  </a:tcPr>
                </a:tc>
                <a:tc>
                  <a:txBody>
                    <a:bodyPr/>
                    <a:lstStyle/>
                    <a:p>
                      <a:endParaRPr lang="en-GB" sz="900">
                        <a:effectLst/>
                        <a:latin typeface="Times New Roman" panose="02020603050405020304" pitchFamily="18" charset="0"/>
                        <a:ea typeface="Times New Roman" panose="02020603050405020304" pitchFamily="18" charset="0"/>
                      </a:endParaRPr>
                    </a:p>
                  </a:txBody>
                  <a:tcPr marL="24343" marR="24343" marT="0" marB="0" anchor="ctr">
                    <a:solidFill>
                      <a:schemeClr val="bg1"/>
                    </a:solidFill>
                  </a:tcP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4343" marR="24343" marT="0" marB="0" anchor="ctr">
                    <a:solidFill>
                      <a:schemeClr val="bg1"/>
                    </a:solidFill>
                  </a:tcPr>
                </a:tc>
                <a:tc>
                  <a:txBody>
                    <a:bodyPr/>
                    <a:lstStyle/>
                    <a:p>
                      <a:pPr algn="ctr"/>
                      <a:endParaRPr lang="en-GB" sz="900" dirty="0">
                        <a:effectLst/>
                        <a:latin typeface="Times New Roman" panose="02020603050405020304" pitchFamily="18" charset="0"/>
                        <a:ea typeface="Times New Roman" panose="02020603050405020304" pitchFamily="18" charset="0"/>
                      </a:endParaRPr>
                    </a:p>
                  </a:txBody>
                  <a:tcPr marL="24343" marR="24343" marT="0" marB="0">
                    <a:solidFill>
                      <a:schemeClr val="bg1"/>
                    </a:solidFill>
                  </a:tcP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4343" marR="24343" marT="0" marB="0" anchor="ctr">
                    <a:solidFill>
                      <a:schemeClr val="bg1"/>
                    </a:solidFill>
                  </a:tcP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4343" marR="24343" marT="0" marB="0" anchor="ctr">
                    <a:solidFill>
                      <a:schemeClr val="bg1"/>
                    </a:solidFill>
                  </a:tcPr>
                </a:tc>
                <a:tc>
                  <a:txBody>
                    <a:bodyPr/>
                    <a:lstStyle/>
                    <a:p>
                      <a:pPr algn="ctr"/>
                      <a:endParaRPr lang="en-GB" sz="900" dirty="0">
                        <a:effectLst/>
                        <a:latin typeface="Times New Roman" panose="02020603050405020304" pitchFamily="18" charset="0"/>
                        <a:ea typeface="Times New Roman" panose="02020603050405020304" pitchFamily="18" charset="0"/>
                      </a:endParaRPr>
                    </a:p>
                  </a:txBody>
                  <a:tcPr marL="24343" marR="24343" marT="0" marB="0">
                    <a:solidFill>
                      <a:schemeClr val="bg1"/>
                    </a:solidFill>
                  </a:tcP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4343" marR="24343" marT="0" marB="0" anchor="ctr">
                    <a:solidFill>
                      <a:schemeClr val="bg1"/>
                    </a:solidFill>
                  </a:tcP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4343" marR="24343" marT="0" marB="0" anchor="ctr">
                    <a:solidFill>
                      <a:schemeClr val="bg1"/>
                    </a:solidFill>
                  </a:tcPr>
                </a:tc>
                <a:tc>
                  <a:txBody>
                    <a:bodyPr/>
                    <a:lstStyle/>
                    <a:p>
                      <a:pPr algn="ctr"/>
                      <a:endParaRPr lang="en-GB" sz="900" dirty="0">
                        <a:effectLst/>
                        <a:latin typeface="Times New Roman" panose="02020603050405020304" pitchFamily="18" charset="0"/>
                        <a:ea typeface="Times New Roman" panose="02020603050405020304" pitchFamily="18" charset="0"/>
                      </a:endParaRPr>
                    </a:p>
                  </a:txBody>
                  <a:tcPr marL="24343" marR="24343" marT="0" marB="0">
                    <a:solidFill>
                      <a:schemeClr val="bg1"/>
                    </a:solidFill>
                  </a:tcP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4343" marR="24343" marT="0" marB="0" anchor="ctr">
                    <a:solidFill>
                      <a:schemeClr val="bg1"/>
                    </a:solidFill>
                  </a:tcPr>
                </a:tc>
                <a:extLst>
                  <a:ext uri="{0D108BD9-81ED-4DB2-BD59-A6C34878D82A}">
                    <a16:rowId xmlns:a16="http://schemas.microsoft.com/office/drawing/2014/main" val="115653628"/>
                  </a:ext>
                </a:extLst>
              </a:tr>
              <a:tr h="612000">
                <a:tc vMerge="1">
                  <a:txBody>
                    <a:bodyPr/>
                    <a:lstStyle/>
                    <a:p>
                      <a:endParaRPr lang="en-GB"/>
                    </a:p>
                  </a:txBody>
                  <a:tcP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4343" marR="24343" marT="0" marB="0" anchor="ct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4343" marR="24343" marT="0" marB="0">
                    <a:solidFill>
                      <a:schemeClr val="bg1"/>
                    </a:solidFill>
                  </a:tcP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4343" marR="24343" marT="0" marB="0" anchor="ctr">
                    <a:solidFill>
                      <a:schemeClr val="bg1"/>
                    </a:solidFill>
                  </a:tcPr>
                </a:tc>
                <a:tc>
                  <a:txBody>
                    <a:bodyPr/>
                    <a:lstStyle/>
                    <a:p>
                      <a:pPr algn="ctr"/>
                      <a:endParaRPr lang="en-GB" sz="900" dirty="0">
                        <a:effectLst/>
                        <a:latin typeface="Times New Roman" panose="02020603050405020304" pitchFamily="18" charset="0"/>
                        <a:ea typeface="Times New Roman" panose="02020603050405020304" pitchFamily="18" charset="0"/>
                      </a:endParaRPr>
                    </a:p>
                  </a:txBody>
                  <a:tcPr marL="24343" marR="24343" marT="0" marB="0" anchor="ctr">
                    <a:solidFill>
                      <a:schemeClr val="bg1"/>
                    </a:solidFill>
                  </a:tcP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4343" marR="24343" marT="0" marB="0">
                    <a:solidFill>
                      <a:schemeClr val="bg1"/>
                    </a:solidFill>
                  </a:tcP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4343" marR="24343" marT="0" marB="0" anchor="ctr">
                    <a:solidFill>
                      <a:schemeClr val="bg1"/>
                    </a:solidFill>
                  </a:tcP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4343" marR="24343" marT="0" marB="0" anchor="ctr">
                    <a:solidFill>
                      <a:schemeClr val="bg1"/>
                    </a:solidFill>
                  </a:tcP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4343" marR="24343" marT="0" marB="0">
                    <a:solidFill>
                      <a:schemeClr val="bg1"/>
                    </a:solidFill>
                  </a:tcP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4343" marR="24343" marT="0" marB="0" anchor="ctr">
                    <a:solidFill>
                      <a:schemeClr val="bg1"/>
                    </a:solidFill>
                  </a:tcP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4343" marR="24343" marT="0" marB="0" anchor="ctr">
                    <a:solidFill>
                      <a:schemeClr val="bg1"/>
                    </a:solidFill>
                  </a:tcP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4343" marR="24343" marT="0" marB="0">
                    <a:solidFill>
                      <a:schemeClr val="bg1"/>
                    </a:solidFill>
                  </a:tcP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4343" marR="24343" marT="0" marB="0" anchor="ctr">
                    <a:solidFill>
                      <a:schemeClr val="bg1"/>
                    </a:solidFill>
                  </a:tcP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4343" marR="24343" marT="0" marB="0" anchor="ctr">
                    <a:solidFill>
                      <a:schemeClr val="bg1"/>
                    </a:solidFill>
                  </a:tcPr>
                </a:tc>
                <a:tc>
                  <a:txBody>
                    <a:bodyPr/>
                    <a:lstStyle/>
                    <a:p>
                      <a:pPr algn="ctr"/>
                      <a:endParaRPr lang="en-GB" sz="900" dirty="0">
                        <a:effectLst/>
                        <a:latin typeface="Times New Roman" panose="02020603050405020304" pitchFamily="18" charset="0"/>
                        <a:ea typeface="Times New Roman" panose="02020603050405020304" pitchFamily="18" charset="0"/>
                      </a:endParaRPr>
                    </a:p>
                  </a:txBody>
                  <a:tcPr marL="24343" marR="24343" marT="0" marB="0">
                    <a:solidFill>
                      <a:schemeClr val="bg1"/>
                    </a:solidFill>
                  </a:tcP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4343" marR="24343" marT="0" marB="0" anchor="ctr">
                    <a:solidFill>
                      <a:schemeClr val="bg1"/>
                    </a:solidFill>
                  </a:tcP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4343" marR="24343" marT="0" marB="0" anchor="ctr">
                    <a:solidFill>
                      <a:schemeClr val="bg1"/>
                    </a:solidFill>
                  </a:tcPr>
                </a:tc>
                <a:tc>
                  <a:txBody>
                    <a:bodyPr/>
                    <a:lstStyle/>
                    <a:p>
                      <a:pPr algn="ctr"/>
                      <a:endParaRPr lang="en-GB" sz="900" dirty="0">
                        <a:effectLst/>
                        <a:latin typeface="Times New Roman" panose="02020603050405020304" pitchFamily="18" charset="0"/>
                        <a:ea typeface="Times New Roman" panose="02020603050405020304" pitchFamily="18" charset="0"/>
                      </a:endParaRPr>
                    </a:p>
                  </a:txBody>
                  <a:tcPr marL="24343" marR="24343" marT="0" marB="0">
                    <a:solidFill>
                      <a:schemeClr val="bg1"/>
                    </a:solidFill>
                  </a:tcP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4343" marR="24343" marT="0" marB="0" anchor="ctr">
                    <a:solidFill>
                      <a:schemeClr val="bg1"/>
                    </a:solidFill>
                  </a:tcPr>
                </a:tc>
                <a:extLst>
                  <a:ext uri="{0D108BD9-81ED-4DB2-BD59-A6C34878D82A}">
                    <a16:rowId xmlns:a16="http://schemas.microsoft.com/office/drawing/2014/main" val="3691291726"/>
                  </a:ext>
                </a:extLst>
              </a:tr>
              <a:tr h="612000">
                <a:tc rowSpan="2">
                  <a:txBody>
                    <a:bodyPr/>
                    <a:lstStyle/>
                    <a:p>
                      <a:pPr algn="ctr"/>
                      <a:r>
                        <a:rPr lang="en-GB" sz="1200" b="1" dirty="0">
                          <a:effectLst/>
                          <a:latin typeface="Comic Sans MS" panose="030F0702030302020204" pitchFamily="66" charset="0"/>
                        </a:rPr>
                        <a:t> </a:t>
                      </a:r>
                    </a:p>
                    <a:p>
                      <a:pPr algn="ctr"/>
                      <a:r>
                        <a:rPr lang="en-GB" sz="1200" b="1" dirty="0">
                          <a:effectLst/>
                          <a:latin typeface="Comic Sans MS" panose="030F0702030302020204" pitchFamily="66" charset="0"/>
                        </a:rPr>
                        <a:t>Monday</a:t>
                      </a:r>
                    </a:p>
                    <a:p>
                      <a:pPr algn="ctr"/>
                      <a:r>
                        <a:rPr lang="en-GB" sz="1200" b="1" dirty="0">
                          <a:effectLst/>
                          <a:latin typeface="Comic Sans MS" panose="030F0702030302020204" pitchFamily="66" charset="0"/>
                        </a:rPr>
                        <a:t> </a:t>
                      </a:r>
                      <a:endParaRPr lang="en-GB" sz="1200" b="1" dirty="0">
                        <a:effectLst/>
                        <a:latin typeface="Comic Sans MS" panose="030F0702030302020204" pitchFamily="66" charset="0"/>
                        <a:ea typeface="Times New Roman" panose="02020603050405020304" pitchFamily="18" charset="0"/>
                      </a:endParaRPr>
                    </a:p>
                  </a:txBody>
                  <a:tcPr marL="24343" marR="24343" marT="0" marB="0" anchor="ctr">
                    <a:solidFill>
                      <a:schemeClr val="accent6">
                        <a:lumMod val="20000"/>
                        <a:lumOff val="80000"/>
                      </a:schemeClr>
                    </a:solidFill>
                  </a:tcP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4343" marR="24343" marT="0" marB="0" anchor="ctr"/>
                </a:tc>
                <a:tc>
                  <a:txBody>
                    <a:bodyPr/>
                    <a:lstStyle/>
                    <a:p>
                      <a:pPr algn="ctr"/>
                      <a:endParaRPr lang="en-GB" sz="900" dirty="0">
                        <a:effectLst/>
                        <a:latin typeface="Times New Roman" panose="02020603050405020304" pitchFamily="18" charset="0"/>
                        <a:ea typeface="Times New Roman" panose="02020603050405020304" pitchFamily="18" charset="0"/>
                      </a:endParaRPr>
                    </a:p>
                  </a:txBody>
                  <a:tcPr marL="24343" marR="24343" marT="0" marB="0">
                    <a:solidFill>
                      <a:schemeClr val="bg1"/>
                    </a:solidFill>
                  </a:tcP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4343" marR="24343" marT="0" marB="0" anchor="ctr">
                    <a:solidFill>
                      <a:schemeClr val="bg1"/>
                    </a:solidFill>
                  </a:tcP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4343" marR="24343" marT="0" marB="0" anchor="ctr">
                    <a:solidFill>
                      <a:schemeClr val="bg1"/>
                    </a:solidFill>
                  </a:tcPr>
                </a:tc>
                <a:tc>
                  <a:txBody>
                    <a:bodyPr/>
                    <a:lstStyle/>
                    <a:p>
                      <a:pPr algn="ctr"/>
                      <a:endParaRPr lang="en-GB" sz="900" dirty="0">
                        <a:effectLst/>
                        <a:latin typeface="Times New Roman" panose="02020603050405020304" pitchFamily="18" charset="0"/>
                        <a:ea typeface="Times New Roman" panose="02020603050405020304" pitchFamily="18" charset="0"/>
                      </a:endParaRPr>
                    </a:p>
                  </a:txBody>
                  <a:tcPr marL="24343" marR="24343" marT="0" marB="0">
                    <a:solidFill>
                      <a:schemeClr val="bg1"/>
                    </a:solidFill>
                  </a:tcP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4343" marR="24343" marT="0" marB="0" anchor="ctr">
                    <a:solidFill>
                      <a:schemeClr val="bg1"/>
                    </a:solidFill>
                  </a:tcP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4343" marR="24343" marT="0" marB="0" anchor="ctr">
                    <a:solidFill>
                      <a:schemeClr val="bg1"/>
                    </a:solidFill>
                  </a:tcP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4343" marR="24343" marT="0" marB="0" anchor="ctr">
                    <a:solidFill>
                      <a:schemeClr val="bg1"/>
                    </a:solidFill>
                  </a:tcP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4343" marR="24343" marT="0" marB="0" anchor="ctr">
                    <a:solidFill>
                      <a:schemeClr val="bg1"/>
                    </a:solidFill>
                  </a:tcP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4343" marR="24343" marT="0" marB="0" anchor="ctr">
                    <a:solidFill>
                      <a:schemeClr val="bg1"/>
                    </a:solidFill>
                  </a:tcP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4343" marR="24343" marT="0" marB="0">
                    <a:solidFill>
                      <a:schemeClr val="bg1"/>
                    </a:solidFill>
                  </a:tcP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4343" marR="24343" marT="0" marB="0" anchor="ctr">
                    <a:solidFill>
                      <a:schemeClr val="bg1"/>
                    </a:solidFill>
                  </a:tcP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4343" marR="24343" marT="0" marB="0" anchor="ctr">
                    <a:solidFill>
                      <a:schemeClr val="bg1"/>
                    </a:solidFill>
                  </a:tcP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4343" marR="24343" marT="0" marB="0">
                    <a:solidFill>
                      <a:schemeClr val="bg1"/>
                    </a:solidFill>
                  </a:tcP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4343" marR="24343" marT="0" marB="0" anchor="ctr">
                    <a:solidFill>
                      <a:schemeClr val="bg1"/>
                    </a:solidFill>
                  </a:tcP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4343" marR="24343" marT="0" marB="0" anchor="ctr">
                    <a:solidFill>
                      <a:schemeClr val="bg1"/>
                    </a:solidFill>
                  </a:tcP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4343" marR="24343" marT="0" marB="0" anchor="ctr">
                    <a:solidFill>
                      <a:schemeClr val="bg1"/>
                    </a:solidFill>
                  </a:tcP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4343" marR="24343" marT="0" marB="0" anchor="ctr">
                    <a:solidFill>
                      <a:schemeClr val="bg1"/>
                    </a:solidFill>
                  </a:tcPr>
                </a:tc>
                <a:extLst>
                  <a:ext uri="{0D108BD9-81ED-4DB2-BD59-A6C34878D82A}">
                    <a16:rowId xmlns:a16="http://schemas.microsoft.com/office/drawing/2014/main" val="47073853"/>
                  </a:ext>
                </a:extLst>
              </a:tr>
              <a:tr h="612000">
                <a:tc vMerge="1">
                  <a:txBody>
                    <a:bodyPr/>
                    <a:lstStyle/>
                    <a:p>
                      <a:endParaRPr lang="en-GB"/>
                    </a:p>
                  </a:txBody>
                  <a:tcP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4343" marR="24343" marT="0" marB="0" anchor="ct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4343" marR="24343" marT="0" marB="0">
                    <a:solidFill>
                      <a:schemeClr val="bg1"/>
                    </a:solidFill>
                  </a:tcP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4343" marR="24343" marT="0" marB="0" anchor="ctr">
                    <a:solidFill>
                      <a:schemeClr val="bg1"/>
                    </a:solidFill>
                  </a:tcP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4343" marR="24343" marT="0" marB="0" anchor="ctr">
                    <a:solidFill>
                      <a:schemeClr val="bg1"/>
                    </a:solidFill>
                  </a:tcPr>
                </a:tc>
                <a:tc>
                  <a:txBody>
                    <a:bodyPr/>
                    <a:lstStyle/>
                    <a:p>
                      <a:pPr algn="ctr"/>
                      <a:endParaRPr lang="en-GB" sz="900" dirty="0">
                        <a:effectLst/>
                        <a:latin typeface="Times New Roman" panose="02020603050405020304" pitchFamily="18" charset="0"/>
                        <a:ea typeface="Times New Roman" panose="02020603050405020304" pitchFamily="18" charset="0"/>
                      </a:endParaRPr>
                    </a:p>
                  </a:txBody>
                  <a:tcPr marL="24343" marR="24343" marT="0" marB="0">
                    <a:solidFill>
                      <a:schemeClr val="bg1"/>
                    </a:solidFill>
                  </a:tcPr>
                </a:tc>
                <a:tc>
                  <a:txBody>
                    <a:bodyPr/>
                    <a:lstStyle/>
                    <a:p>
                      <a:pPr algn="ctr"/>
                      <a:endParaRPr lang="en-GB" sz="900" dirty="0">
                        <a:effectLst/>
                        <a:latin typeface="Times New Roman" panose="02020603050405020304" pitchFamily="18" charset="0"/>
                        <a:ea typeface="Times New Roman" panose="02020603050405020304" pitchFamily="18" charset="0"/>
                      </a:endParaRPr>
                    </a:p>
                  </a:txBody>
                  <a:tcPr marL="24343" marR="24343" marT="0" marB="0" anchor="ctr">
                    <a:solidFill>
                      <a:schemeClr val="bg1"/>
                    </a:solidFill>
                  </a:tcPr>
                </a:tc>
                <a:tc>
                  <a:txBody>
                    <a:bodyPr/>
                    <a:lstStyle/>
                    <a:p>
                      <a:pPr algn="ctr"/>
                      <a:endParaRPr lang="en-GB" sz="900" dirty="0">
                        <a:effectLst/>
                        <a:latin typeface="Times New Roman" panose="02020603050405020304" pitchFamily="18" charset="0"/>
                        <a:ea typeface="Times New Roman" panose="02020603050405020304" pitchFamily="18" charset="0"/>
                      </a:endParaRPr>
                    </a:p>
                  </a:txBody>
                  <a:tcPr marL="24343" marR="24343" marT="0" marB="0" anchor="ctr">
                    <a:solidFill>
                      <a:schemeClr val="bg1"/>
                    </a:solidFill>
                  </a:tcPr>
                </a:tc>
                <a:tc>
                  <a:txBody>
                    <a:bodyPr/>
                    <a:lstStyle/>
                    <a:p>
                      <a:pPr algn="ctr"/>
                      <a:endParaRPr lang="en-GB" sz="900" dirty="0">
                        <a:effectLst/>
                        <a:latin typeface="Times New Roman" panose="02020603050405020304" pitchFamily="18" charset="0"/>
                        <a:ea typeface="Times New Roman" panose="02020603050405020304" pitchFamily="18" charset="0"/>
                      </a:endParaRPr>
                    </a:p>
                  </a:txBody>
                  <a:tcPr marL="24343" marR="24343" marT="0" marB="0">
                    <a:solidFill>
                      <a:schemeClr val="bg1"/>
                    </a:solidFill>
                  </a:tcP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4343" marR="24343" marT="0" marB="0" anchor="ctr">
                    <a:solidFill>
                      <a:schemeClr val="bg1"/>
                    </a:solidFill>
                  </a:tcP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4343" marR="24343" marT="0" marB="0" anchor="ctr">
                    <a:solidFill>
                      <a:schemeClr val="bg1"/>
                    </a:solidFill>
                  </a:tcP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4343" marR="24343" marT="0" marB="0">
                    <a:solidFill>
                      <a:schemeClr val="bg1"/>
                    </a:solidFill>
                  </a:tcP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4343" marR="24343" marT="0" marB="0" anchor="ctr">
                    <a:solidFill>
                      <a:schemeClr val="bg1"/>
                    </a:solidFill>
                  </a:tcP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4343" marR="24343" marT="0" marB="0" anchor="ctr">
                    <a:solidFill>
                      <a:schemeClr val="bg1"/>
                    </a:solidFill>
                  </a:tcP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4343" marR="24343" marT="0" marB="0">
                    <a:solidFill>
                      <a:schemeClr val="bg1"/>
                    </a:solidFill>
                  </a:tcP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4343" marR="24343" marT="0" marB="0" anchor="ctr">
                    <a:solidFill>
                      <a:schemeClr val="bg1"/>
                    </a:solidFill>
                  </a:tcP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4343" marR="24343" marT="0" marB="0" anchor="ctr">
                    <a:solidFill>
                      <a:schemeClr val="bg1"/>
                    </a:solidFill>
                  </a:tcP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4343" marR="24343" marT="0" marB="0">
                    <a:solidFill>
                      <a:schemeClr val="bg1"/>
                    </a:solidFill>
                  </a:tcP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4343" marR="24343" marT="0" marB="0" anchor="ctr">
                    <a:solidFill>
                      <a:schemeClr val="bg1"/>
                    </a:solidFill>
                  </a:tcPr>
                </a:tc>
                <a:extLst>
                  <a:ext uri="{0D108BD9-81ED-4DB2-BD59-A6C34878D82A}">
                    <a16:rowId xmlns:a16="http://schemas.microsoft.com/office/drawing/2014/main" val="318912910"/>
                  </a:ext>
                </a:extLst>
              </a:tr>
              <a:tr h="612000">
                <a:tc rowSpan="2">
                  <a:txBody>
                    <a:bodyPr/>
                    <a:lstStyle/>
                    <a:p>
                      <a:pPr algn="ctr"/>
                      <a:r>
                        <a:rPr lang="en-GB" sz="1200" b="1" dirty="0">
                          <a:effectLst/>
                          <a:latin typeface="Comic Sans MS" panose="030F0702030302020204" pitchFamily="66" charset="0"/>
                        </a:rPr>
                        <a:t> </a:t>
                      </a:r>
                    </a:p>
                    <a:p>
                      <a:pPr algn="ctr"/>
                      <a:r>
                        <a:rPr lang="en-GB" sz="1200" b="1" dirty="0">
                          <a:effectLst/>
                          <a:latin typeface="Comic Sans MS" panose="030F0702030302020204" pitchFamily="66" charset="0"/>
                        </a:rPr>
                        <a:t>Tuesday</a:t>
                      </a:r>
                    </a:p>
                    <a:p>
                      <a:pPr algn="ctr"/>
                      <a:r>
                        <a:rPr lang="en-GB" sz="1200" b="1" dirty="0">
                          <a:effectLst/>
                          <a:latin typeface="Comic Sans MS" panose="030F0702030302020204" pitchFamily="66" charset="0"/>
                        </a:rPr>
                        <a:t> </a:t>
                      </a:r>
                      <a:endParaRPr lang="en-GB" sz="1200" b="1" dirty="0">
                        <a:effectLst/>
                        <a:latin typeface="Comic Sans MS" panose="030F0702030302020204" pitchFamily="66" charset="0"/>
                        <a:ea typeface="Times New Roman" panose="02020603050405020304" pitchFamily="18" charset="0"/>
                      </a:endParaRPr>
                    </a:p>
                  </a:txBody>
                  <a:tcPr marL="24343" marR="24343" marT="0" marB="0" anchor="ctr">
                    <a:solidFill>
                      <a:schemeClr val="accent6">
                        <a:lumMod val="20000"/>
                        <a:lumOff val="80000"/>
                      </a:schemeClr>
                    </a:solidFill>
                  </a:tcP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4343" marR="24343" marT="0" marB="0" anchor="ctr"/>
                </a:tc>
                <a:tc>
                  <a:txBody>
                    <a:bodyPr/>
                    <a:lstStyle/>
                    <a:p>
                      <a:pPr algn="ctr"/>
                      <a:endParaRPr lang="en-GB" sz="900" dirty="0">
                        <a:effectLst/>
                        <a:latin typeface="Times New Roman" panose="02020603050405020304" pitchFamily="18" charset="0"/>
                        <a:ea typeface="Times New Roman" panose="02020603050405020304" pitchFamily="18" charset="0"/>
                      </a:endParaRPr>
                    </a:p>
                  </a:txBody>
                  <a:tcPr marL="24343" marR="24343" marT="0" marB="0">
                    <a:solidFill>
                      <a:schemeClr val="bg1"/>
                    </a:solidFill>
                  </a:tcP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4343" marR="24343" marT="0" marB="0" anchor="ctr">
                    <a:solidFill>
                      <a:schemeClr val="bg1"/>
                    </a:solidFill>
                  </a:tcP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4343" marR="24343" marT="0" marB="0" anchor="ctr">
                    <a:solidFill>
                      <a:schemeClr val="bg1"/>
                    </a:solidFill>
                  </a:tcPr>
                </a:tc>
                <a:tc>
                  <a:txBody>
                    <a:bodyPr/>
                    <a:lstStyle/>
                    <a:p>
                      <a:pPr algn="ctr"/>
                      <a:endParaRPr lang="en-GB" sz="900" dirty="0">
                        <a:effectLst/>
                        <a:latin typeface="Times New Roman" panose="02020603050405020304" pitchFamily="18" charset="0"/>
                        <a:ea typeface="Times New Roman" panose="02020603050405020304" pitchFamily="18" charset="0"/>
                      </a:endParaRPr>
                    </a:p>
                  </a:txBody>
                  <a:tcPr marL="24343" marR="24343" marT="0" marB="0">
                    <a:solidFill>
                      <a:schemeClr val="bg1"/>
                    </a:solidFill>
                  </a:tcP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4343" marR="24343" marT="0" marB="0" anchor="ctr">
                    <a:solidFill>
                      <a:schemeClr val="bg1"/>
                    </a:solidFill>
                  </a:tcP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4343" marR="24343" marT="0" marB="0" anchor="ctr">
                    <a:solidFill>
                      <a:schemeClr val="bg1"/>
                    </a:solidFill>
                  </a:tcPr>
                </a:tc>
                <a:tc>
                  <a:txBody>
                    <a:bodyPr/>
                    <a:lstStyle/>
                    <a:p>
                      <a:pPr algn="ctr"/>
                      <a:endParaRPr lang="en-GB" sz="900" dirty="0">
                        <a:effectLst/>
                        <a:latin typeface="Times New Roman" panose="02020603050405020304" pitchFamily="18" charset="0"/>
                        <a:ea typeface="Times New Roman" panose="02020603050405020304" pitchFamily="18" charset="0"/>
                      </a:endParaRPr>
                    </a:p>
                  </a:txBody>
                  <a:tcPr marL="24343" marR="24343" marT="0" marB="0">
                    <a:solidFill>
                      <a:schemeClr val="bg1"/>
                    </a:solidFill>
                  </a:tcPr>
                </a:tc>
                <a:tc>
                  <a:txBody>
                    <a:bodyPr/>
                    <a:lstStyle/>
                    <a:p>
                      <a:pPr algn="ctr"/>
                      <a:endParaRPr lang="en-GB" sz="900" dirty="0">
                        <a:effectLst/>
                        <a:latin typeface="Times New Roman" panose="02020603050405020304" pitchFamily="18" charset="0"/>
                        <a:ea typeface="Times New Roman" panose="02020603050405020304" pitchFamily="18" charset="0"/>
                      </a:endParaRPr>
                    </a:p>
                  </a:txBody>
                  <a:tcPr marL="24343" marR="24343" marT="0" marB="0" anchor="ctr">
                    <a:solidFill>
                      <a:schemeClr val="bg1"/>
                    </a:solidFill>
                  </a:tcP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4343" marR="24343" marT="0" marB="0" anchor="ctr">
                    <a:solidFill>
                      <a:schemeClr val="bg1"/>
                    </a:solidFill>
                  </a:tcP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4343" marR="24343" marT="0" marB="0">
                    <a:solidFill>
                      <a:schemeClr val="bg1"/>
                    </a:solidFill>
                  </a:tcP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4343" marR="24343" marT="0" marB="0" anchor="ctr">
                    <a:solidFill>
                      <a:schemeClr val="bg1"/>
                    </a:solidFill>
                  </a:tcP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4343" marR="24343" marT="0" marB="0" anchor="ctr">
                    <a:solidFill>
                      <a:schemeClr val="bg1"/>
                    </a:solidFill>
                  </a:tcPr>
                </a:tc>
                <a:tc>
                  <a:txBody>
                    <a:bodyPr/>
                    <a:lstStyle/>
                    <a:p>
                      <a:pPr algn="ctr"/>
                      <a:endParaRPr lang="en-GB" sz="900" dirty="0">
                        <a:effectLst/>
                        <a:latin typeface="Times New Roman" panose="02020603050405020304" pitchFamily="18" charset="0"/>
                        <a:ea typeface="Times New Roman" panose="02020603050405020304" pitchFamily="18" charset="0"/>
                      </a:endParaRPr>
                    </a:p>
                  </a:txBody>
                  <a:tcPr marL="24343" marR="24343" marT="0" marB="0">
                    <a:solidFill>
                      <a:schemeClr val="bg1"/>
                    </a:solidFill>
                  </a:tcP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4343" marR="24343" marT="0" marB="0" anchor="ctr">
                    <a:solidFill>
                      <a:schemeClr val="bg1"/>
                    </a:solidFill>
                  </a:tcP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4343" marR="24343" marT="0" marB="0" anchor="ctr">
                    <a:solidFill>
                      <a:schemeClr val="bg1"/>
                    </a:solidFill>
                  </a:tcP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4343" marR="24343" marT="0" marB="0" anchor="ctr">
                    <a:solidFill>
                      <a:schemeClr val="bg1"/>
                    </a:solidFill>
                  </a:tcP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4343" marR="24343" marT="0" marB="0" anchor="ctr">
                    <a:solidFill>
                      <a:schemeClr val="bg1"/>
                    </a:solidFill>
                  </a:tcPr>
                </a:tc>
                <a:extLst>
                  <a:ext uri="{0D108BD9-81ED-4DB2-BD59-A6C34878D82A}">
                    <a16:rowId xmlns:a16="http://schemas.microsoft.com/office/drawing/2014/main" val="322336556"/>
                  </a:ext>
                </a:extLst>
              </a:tr>
              <a:tr h="612000">
                <a:tc vMerge="1">
                  <a:txBody>
                    <a:bodyPr/>
                    <a:lstStyle/>
                    <a:p>
                      <a:endParaRPr lang="en-GB"/>
                    </a:p>
                  </a:txBody>
                  <a:tcP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4343" marR="24343" marT="0" marB="0" anchor="ct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4343" marR="24343" marT="0" marB="0">
                    <a:solidFill>
                      <a:schemeClr val="bg1"/>
                    </a:solidFill>
                  </a:tcP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4343" marR="24343" marT="0" marB="0" anchor="ctr">
                    <a:solidFill>
                      <a:schemeClr val="bg1"/>
                    </a:solidFill>
                  </a:tcP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4343" marR="24343" marT="0" marB="0" anchor="ctr">
                    <a:solidFill>
                      <a:schemeClr val="bg1"/>
                    </a:solidFill>
                  </a:tcP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4343" marR="24343" marT="0" marB="0">
                    <a:solidFill>
                      <a:schemeClr val="bg1"/>
                    </a:solidFill>
                  </a:tcP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4343" marR="24343" marT="0" marB="0" anchor="ctr">
                    <a:solidFill>
                      <a:schemeClr val="bg1"/>
                    </a:solidFill>
                  </a:tcP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4343" marR="24343" marT="0" marB="0" anchor="ctr">
                    <a:solidFill>
                      <a:schemeClr val="bg1"/>
                    </a:solidFill>
                  </a:tcP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4343" marR="24343" marT="0" marB="0">
                    <a:solidFill>
                      <a:schemeClr val="bg1"/>
                    </a:solidFill>
                  </a:tcPr>
                </a:tc>
                <a:tc>
                  <a:txBody>
                    <a:bodyPr/>
                    <a:lstStyle/>
                    <a:p>
                      <a:pPr algn="ctr"/>
                      <a:endParaRPr lang="en-GB" sz="900" dirty="0">
                        <a:effectLst/>
                        <a:latin typeface="Times New Roman" panose="02020603050405020304" pitchFamily="18" charset="0"/>
                        <a:ea typeface="Times New Roman" panose="02020603050405020304" pitchFamily="18" charset="0"/>
                      </a:endParaRPr>
                    </a:p>
                  </a:txBody>
                  <a:tcPr marL="24343" marR="24343" marT="0" marB="0" anchor="ctr">
                    <a:solidFill>
                      <a:schemeClr val="bg1"/>
                    </a:solidFill>
                  </a:tcPr>
                </a:tc>
                <a:tc>
                  <a:txBody>
                    <a:bodyPr/>
                    <a:lstStyle/>
                    <a:p>
                      <a:pPr algn="ctr"/>
                      <a:endParaRPr lang="en-GB" sz="900" dirty="0">
                        <a:effectLst/>
                        <a:latin typeface="Times New Roman" panose="02020603050405020304" pitchFamily="18" charset="0"/>
                        <a:ea typeface="Times New Roman" panose="02020603050405020304" pitchFamily="18" charset="0"/>
                      </a:endParaRPr>
                    </a:p>
                  </a:txBody>
                  <a:tcPr marL="24343" marR="24343" marT="0" marB="0" anchor="ctr">
                    <a:solidFill>
                      <a:schemeClr val="bg1"/>
                    </a:solidFill>
                  </a:tcPr>
                </a:tc>
                <a:tc>
                  <a:txBody>
                    <a:bodyPr/>
                    <a:lstStyle/>
                    <a:p>
                      <a:pPr algn="ctr"/>
                      <a:endParaRPr lang="en-GB" sz="900" dirty="0">
                        <a:effectLst/>
                        <a:latin typeface="Times New Roman" panose="02020603050405020304" pitchFamily="18" charset="0"/>
                        <a:ea typeface="Times New Roman" panose="02020603050405020304" pitchFamily="18" charset="0"/>
                      </a:endParaRPr>
                    </a:p>
                  </a:txBody>
                  <a:tcPr marL="24343" marR="24343" marT="0" marB="0">
                    <a:solidFill>
                      <a:schemeClr val="bg1"/>
                    </a:solidFill>
                  </a:tcP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4343" marR="24343" marT="0" marB="0" anchor="ctr">
                    <a:solidFill>
                      <a:schemeClr val="bg1"/>
                    </a:solidFill>
                  </a:tcP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4343" marR="24343" marT="0" marB="0" anchor="ctr">
                    <a:solidFill>
                      <a:schemeClr val="bg1"/>
                    </a:solidFill>
                  </a:tcPr>
                </a:tc>
                <a:tc>
                  <a:txBody>
                    <a:bodyPr/>
                    <a:lstStyle/>
                    <a:p>
                      <a:pPr algn="ctr"/>
                      <a:endParaRPr lang="en-GB" sz="900" dirty="0">
                        <a:effectLst/>
                        <a:latin typeface="Times New Roman" panose="02020603050405020304" pitchFamily="18" charset="0"/>
                        <a:ea typeface="Times New Roman" panose="02020603050405020304" pitchFamily="18" charset="0"/>
                      </a:endParaRPr>
                    </a:p>
                  </a:txBody>
                  <a:tcPr marL="24343" marR="24343" marT="0" marB="0">
                    <a:solidFill>
                      <a:schemeClr val="bg1"/>
                    </a:solidFill>
                  </a:tcP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4343" marR="24343" marT="0" marB="0" anchor="ctr">
                    <a:solidFill>
                      <a:schemeClr val="bg1"/>
                    </a:solidFill>
                  </a:tcP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4343" marR="24343" marT="0" marB="0" anchor="ctr">
                    <a:solidFill>
                      <a:schemeClr val="bg1"/>
                    </a:solidFill>
                  </a:tcP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4343" marR="24343" marT="0" marB="0">
                    <a:solidFill>
                      <a:schemeClr val="bg1"/>
                    </a:solidFill>
                  </a:tcP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4343" marR="24343" marT="0" marB="0" anchor="ctr">
                    <a:solidFill>
                      <a:schemeClr val="bg1"/>
                    </a:solidFill>
                  </a:tcPr>
                </a:tc>
                <a:extLst>
                  <a:ext uri="{0D108BD9-81ED-4DB2-BD59-A6C34878D82A}">
                    <a16:rowId xmlns:a16="http://schemas.microsoft.com/office/drawing/2014/main" val="1931304675"/>
                  </a:ext>
                </a:extLst>
              </a:tr>
              <a:tr h="612000">
                <a:tc rowSpan="2">
                  <a:txBody>
                    <a:bodyPr/>
                    <a:lstStyle/>
                    <a:p>
                      <a:pPr algn="ctr"/>
                      <a:r>
                        <a:rPr lang="en-GB" sz="1200" b="1" dirty="0">
                          <a:effectLst/>
                          <a:latin typeface="Comic Sans MS" panose="030F0702030302020204" pitchFamily="66" charset="0"/>
                        </a:rPr>
                        <a:t> </a:t>
                      </a:r>
                    </a:p>
                    <a:p>
                      <a:pPr algn="ctr"/>
                      <a:r>
                        <a:rPr lang="en-GB" sz="1200" b="1" dirty="0">
                          <a:effectLst/>
                          <a:latin typeface="Comic Sans MS" panose="030F0702030302020204" pitchFamily="66" charset="0"/>
                        </a:rPr>
                        <a:t>Wednesday</a:t>
                      </a:r>
                    </a:p>
                    <a:p>
                      <a:pPr algn="ctr"/>
                      <a:r>
                        <a:rPr lang="en-GB" sz="1200" b="1" dirty="0">
                          <a:effectLst/>
                          <a:latin typeface="Comic Sans MS" panose="030F0702030302020204" pitchFamily="66" charset="0"/>
                        </a:rPr>
                        <a:t> </a:t>
                      </a:r>
                      <a:endParaRPr lang="en-GB" sz="1200" b="1" dirty="0">
                        <a:effectLst/>
                        <a:latin typeface="Comic Sans MS" panose="030F0702030302020204" pitchFamily="66" charset="0"/>
                        <a:ea typeface="Times New Roman" panose="02020603050405020304" pitchFamily="18" charset="0"/>
                      </a:endParaRPr>
                    </a:p>
                  </a:txBody>
                  <a:tcPr marL="24343" marR="24343" marT="0" marB="0" anchor="ctr">
                    <a:solidFill>
                      <a:schemeClr val="accent6">
                        <a:lumMod val="20000"/>
                        <a:lumOff val="80000"/>
                      </a:schemeClr>
                    </a:solidFill>
                  </a:tcPr>
                </a:tc>
                <a:tc>
                  <a:txBody>
                    <a:bodyPr/>
                    <a:lstStyle/>
                    <a:p>
                      <a:pPr algn="ctr"/>
                      <a:endParaRPr lang="en-GB" sz="900" dirty="0">
                        <a:effectLst/>
                        <a:latin typeface="Times New Roman" panose="02020603050405020304" pitchFamily="18" charset="0"/>
                        <a:ea typeface="Times New Roman" panose="02020603050405020304" pitchFamily="18" charset="0"/>
                      </a:endParaRPr>
                    </a:p>
                  </a:txBody>
                  <a:tcPr marL="24343" marR="24343" marT="0" marB="0" anchor="ctr"/>
                </a:tc>
                <a:tc>
                  <a:txBody>
                    <a:bodyPr/>
                    <a:lstStyle/>
                    <a:p>
                      <a:pPr algn="ctr"/>
                      <a:endParaRPr lang="en-GB" sz="900" dirty="0">
                        <a:effectLst/>
                        <a:latin typeface="Times New Roman" panose="02020603050405020304" pitchFamily="18" charset="0"/>
                        <a:ea typeface="Times New Roman" panose="02020603050405020304" pitchFamily="18" charset="0"/>
                      </a:endParaRPr>
                    </a:p>
                  </a:txBody>
                  <a:tcPr marL="24343" marR="24343" marT="0" marB="0">
                    <a:solidFill>
                      <a:schemeClr val="bg1"/>
                    </a:solidFill>
                  </a:tcP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4343" marR="24343" marT="0" marB="0" anchor="ctr">
                    <a:solidFill>
                      <a:schemeClr val="bg1"/>
                    </a:solidFill>
                  </a:tcP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4343" marR="24343" marT="0" marB="0" anchor="ctr">
                    <a:solidFill>
                      <a:schemeClr val="bg1"/>
                    </a:solidFill>
                  </a:tcP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4343" marR="24343" marT="0" marB="0">
                    <a:solidFill>
                      <a:schemeClr val="bg1"/>
                    </a:solidFill>
                  </a:tcP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4343" marR="24343" marT="0" marB="0" anchor="ctr">
                    <a:solidFill>
                      <a:schemeClr val="bg1"/>
                    </a:solidFill>
                  </a:tcPr>
                </a:tc>
                <a:tc>
                  <a:txBody>
                    <a:bodyPr/>
                    <a:lstStyle/>
                    <a:p>
                      <a:pPr algn="ctr"/>
                      <a:endParaRPr lang="en-GB" sz="900" dirty="0">
                        <a:effectLst/>
                        <a:latin typeface="Times New Roman" panose="02020603050405020304" pitchFamily="18" charset="0"/>
                        <a:ea typeface="Times New Roman" panose="02020603050405020304" pitchFamily="18" charset="0"/>
                      </a:endParaRPr>
                    </a:p>
                  </a:txBody>
                  <a:tcPr marL="24343" marR="24343" marT="0" marB="0" anchor="ctr">
                    <a:solidFill>
                      <a:schemeClr val="bg1"/>
                    </a:solidFill>
                  </a:tcP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4343" marR="24343" marT="0" marB="0">
                    <a:solidFill>
                      <a:schemeClr val="bg1"/>
                    </a:solidFill>
                  </a:tcPr>
                </a:tc>
                <a:tc>
                  <a:txBody>
                    <a:bodyPr/>
                    <a:lstStyle/>
                    <a:p>
                      <a:pPr algn="ctr"/>
                      <a:endParaRPr lang="en-GB" sz="900" dirty="0">
                        <a:effectLst/>
                        <a:latin typeface="Times New Roman" panose="02020603050405020304" pitchFamily="18" charset="0"/>
                        <a:ea typeface="Times New Roman" panose="02020603050405020304" pitchFamily="18" charset="0"/>
                      </a:endParaRPr>
                    </a:p>
                  </a:txBody>
                  <a:tcPr marL="24343" marR="24343" marT="0" marB="0" anchor="ctr">
                    <a:solidFill>
                      <a:schemeClr val="bg1"/>
                    </a:solidFill>
                  </a:tcP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4343" marR="24343" marT="0" marB="0" anchor="ctr">
                    <a:solidFill>
                      <a:schemeClr val="bg1"/>
                    </a:solidFill>
                  </a:tcP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4343" marR="24343" marT="0" marB="0">
                    <a:solidFill>
                      <a:schemeClr val="bg1"/>
                    </a:solidFill>
                  </a:tcP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4343" marR="24343" marT="0" marB="0" anchor="ctr">
                    <a:solidFill>
                      <a:schemeClr val="bg1"/>
                    </a:solidFill>
                  </a:tcP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4343" marR="24343" marT="0" marB="0" anchor="ctr">
                    <a:solidFill>
                      <a:schemeClr val="bg1"/>
                    </a:solidFill>
                  </a:tcP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4343" marR="24343" marT="0" marB="0">
                    <a:solidFill>
                      <a:schemeClr val="bg1"/>
                    </a:solidFill>
                  </a:tcP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4343" marR="24343" marT="0" marB="0" anchor="ctr">
                    <a:solidFill>
                      <a:schemeClr val="bg1"/>
                    </a:solidFill>
                  </a:tcP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4343" marR="24343" marT="0" marB="0" anchor="ctr">
                    <a:solidFill>
                      <a:schemeClr val="bg1"/>
                    </a:solidFill>
                  </a:tcP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4343" marR="24343" marT="0" marB="0">
                    <a:solidFill>
                      <a:schemeClr val="bg1"/>
                    </a:solidFill>
                  </a:tcP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4343" marR="24343" marT="0" marB="0" anchor="ctr">
                    <a:solidFill>
                      <a:schemeClr val="bg1"/>
                    </a:solidFill>
                  </a:tcPr>
                </a:tc>
                <a:extLst>
                  <a:ext uri="{0D108BD9-81ED-4DB2-BD59-A6C34878D82A}">
                    <a16:rowId xmlns:a16="http://schemas.microsoft.com/office/drawing/2014/main" val="3272772111"/>
                  </a:ext>
                </a:extLst>
              </a:tr>
              <a:tr h="612000">
                <a:tc vMerge="1">
                  <a:txBody>
                    <a:bodyPr/>
                    <a:lstStyle/>
                    <a:p>
                      <a:endParaRPr lang="en-GB"/>
                    </a:p>
                  </a:txBody>
                  <a:tcP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4343" marR="24343" marT="0" marB="0" anchor="ct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4343" marR="24343" marT="0" marB="0">
                    <a:solidFill>
                      <a:schemeClr val="bg1"/>
                    </a:solidFill>
                  </a:tcP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4343" marR="24343" marT="0" marB="0" anchor="ctr">
                    <a:solidFill>
                      <a:schemeClr val="bg1"/>
                    </a:solidFill>
                  </a:tcP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4343" marR="24343" marT="0" marB="0" anchor="ctr">
                    <a:solidFill>
                      <a:schemeClr val="bg1"/>
                    </a:solidFill>
                  </a:tcP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4343" marR="24343" marT="0" marB="0">
                    <a:solidFill>
                      <a:schemeClr val="bg1"/>
                    </a:solidFill>
                  </a:tcP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4343" marR="24343" marT="0" marB="0" anchor="ctr">
                    <a:solidFill>
                      <a:schemeClr val="bg1"/>
                    </a:solidFill>
                  </a:tcP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4343" marR="24343" marT="0" marB="0" anchor="ctr">
                    <a:solidFill>
                      <a:schemeClr val="bg1"/>
                    </a:solidFill>
                  </a:tcP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4343" marR="24343" marT="0" marB="0">
                    <a:solidFill>
                      <a:schemeClr val="bg1"/>
                    </a:solidFill>
                  </a:tcP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4343" marR="24343" marT="0" marB="0" anchor="ctr">
                    <a:solidFill>
                      <a:schemeClr val="bg1"/>
                    </a:solidFill>
                  </a:tcP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4343" marR="24343" marT="0" marB="0" anchor="ctr">
                    <a:solidFill>
                      <a:schemeClr val="bg1"/>
                    </a:solidFill>
                  </a:tcPr>
                </a:tc>
                <a:tc>
                  <a:txBody>
                    <a:bodyPr/>
                    <a:lstStyle/>
                    <a:p>
                      <a:pPr algn="ctr"/>
                      <a:endParaRPr lang="en-GB" sz="900" dirty="0">
                        <a:effectLst/>
                        <a:latin typeface="Times New Roman" panose="02020603050405020304" pitchFamily="18" charset="0"/>
                        <a:ea typeface="Times New Roman" panose="02020603050405020304" pitchFamily="18" charset="0"/>
                      </a:endParaRPr>
                    </a:p>
                  </a:txBody>
                  <a:tcPr marL="24343" marR="24343" marT="0" marB="0">
                    <a:solidFill>
                      <a:schemeClr val="bg1"/>
                    </a:solidFill>
                  </a:tcP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4343" marR="24343" marT="0" marB="0" anchor="ctr">
                    <a:solidFill>
                      <a:schemeClr val="bg1"/>
                    </a:solidFill>
                  </a:tcPr>
                </a:tc>
                <a:tc>
                  <a:txBody>
                    <a:bodyPr/>
                    <a:lstStyle/>
                    <a:p>
                      <a:pPr algn="ctr"/>
                      <a:endParaRPr lang="en-GB" sz="900" dirty="0">
                        <a:effectLst/>
                        <a:latin typeface="Times New Roman" panose="02020603050405020304" pitchFamily="18" charset="0"/>
                        <a:ea typeface="Times New Roman" panose="02020603050405020304" pitchFamily="18" charset="0"/>
                      </a:endParaRPr>
                    </a:p>
                  </a:txBody>
                  <a:tcPr marL="24343" marR="24343" marT="0" marB="0" anchor="ctr">
                    <a:solidFill>
                      <a:schemeClr val="bg1"/>
                    </a:solidFill>
                  </a:tcP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4343" marR="24343" marT="0" marB="0">
                    <a:solidFill>
                      <a:schemeClr val="bg1"/>
                    </a:solidFill>
                  </a:tcP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4343" marR="24343" marT="0" marB="0" anchor="ctr">
                    <a:solidFill>
                      <a:schemeClr val="bg1"/>
                    </a:solidFill>
                  </a:tcP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4343" marR="24343" marT="0" marB="0" anchor="ctr">
                    <a:solidFill>
                      <a:schemeClr val="bg1"/>
                    </a:solidFill>
                  </a:tcP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4343" marR="24343" marT="0" marB="0">
                    <a:solidFill>
                      <a:schemeClr val="bg1"/>
                    </a:solidFill>
                  </a:tcP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4343" marR="24343" marT="0" marB="0" anchor="ctr">
                    <a:solidFill>
                      <a:schemeClr val="bg1"/>
                    </a:solidFill>
                  </a:tcPr>
                </a:tc>
                <a:extLst>
                  <a:ext uri="{0D108BD9-81ED-4DB2-BD59-A6C34878D82A}">
                    <a16:rowId xmlns:a16="http://schemas.microsoft.com/office/drawing/2014/main" val="3775301773"/>
                  </a:ext>
                </a:extLst>
              </a:tr>
              <a:tr h="612000">
                <a:tc rowSpan="2">
                  <a:txBody>
                    <a:bodyPr/>
                    <a:lstStyle/>
                    <a:p>
                      <a:pPr algn="ctr"/>
                      <a:r>
                        <a:rPr lang="en-GB" sz="1200" b="1" dirty="0">
                          <a:effectLst/>
                          <a:latin typeface="Comic Sans MS" panose="030F0702030302020204" pitchFamily="66" charset="0"/>
                        </a:rPr>
                        <a:t> </a:t>
                      </a:r>
                    </a:p>
                    <a:p>
                      <a:pPr algn="ctr"/>
                      <a:r>
                        <a:rPr lang="en-GB" sz="1200" b="1" dirty="0">
                          <a:effectLst/>
                          <a:latin typeface="Comic Sans MS" panose="030F0702030302020204" pitchFamily="66" charset="0"/>
                        </a:rPr>
                        <a:t>Thursday</a:t>
                      </a:r>
                    </a:p>
                    <a:p>
                      <a:pPr algn="ctr"/>
                      <a:r>
                        <a:rPr lang="en-GB" sz="1200" b="1" dirty="0">
                          <a:effectLst/>
                          <a:latin typeface="Comic Sans MS" panose="030F0702030302020204" pitchFamily="66" charset="0"/>
                        </a:rPr>
                        <a:t> </a:t>
                      </a:r>
                      <a:endParaRPr lang="en-GB" sz="1200" b="1" dirty="0">
                        <a:effectLst/>
                        <a:latin typeface="Comic Sans MS" panose="030F0702030302020204" pitchFamily="66" charset="0"/>
                        <a:ea typeface="Times New Roman" panose="02020603050405020304" pitchFamily="18" charset="0"/>
                      </a:endParaRPr>
                    </a:p>
                  </a:txBody>
                  <a:tcPr marL="24343" marR="24343" marT="0" marB="0" anchor="ctr">
                    <a:solidFill>
                      <a:schemeClr val="accent6">
                        <a:lumMod val="20000"/>
                        <a:lumOff val="80000"/>
                      </a:schemeClr>
                    </a:solidFill>
                  </a:tcPr>
                </a:tc>
                <a:tc>
                  <a:txBody>
                    <a:bodyPr/>
                    <a:lstStyle/>
                    <a:p>
                      <a:pPr algn="ctr"/>
                      <a:endParaRPr lang="en-GB" sz="900" dirty="0">
                        <a:effectLst/>
                        <a:latin typeface="Times New Roman" panose="02020603050405020304" pitchFamily="18" charset="0"/>
                        <a:ea typeface="Times New Roman" panose="02020603050405020304" pitchFamily="18" charset="0"/>
                      </a:endParaRPr>
                    </a:p>
                  </a:txBody>
                  <a:tcPr marL="24343" marR="24343" marT="0" marB="0" anchor="ct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4343" marR="24343" marT="0" marB="0">
                    <a:solidFill>
                      <a:schemeClr val="bg1"/>
                    </a:solidFill>
                  </a:tcP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4343" marR="24343" marT="0" marB="0" anchor="ctr">
                    <a:solidFill>
                      <a:schemeClr val="bg1"/>
                    </a:solidFill>
                  </a:tcP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4343" marR="24343" marT="0" marB="0" anchor="ctr">
                    <a:solidFill>
                      <a:schemeClr val="bg1"/>
                    </a:solidFill>
                  </a:tcP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4343" marR="24343" marT="0" marB="0">
                    <a:solidFill>
                      <a:schemeClr val="bg1"/>
                    </a:solidFill>
                  </a:tcP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4343" marR="24343" marT="0" marB="0" anchor="ctr">
                    <a:solidFill>
                      <a:schemeClr val="bg1"/>
                    </a:solidFill>
                  </a:tcPr>
                </a:tc>
                <a:tc>
                  <a:txBody>
                    <a:bodyPr/>
                    <a:lstStyle/>
                    <a:p>
                      <a:pPr algn="ctr"/>
                      <a:endParaRPr lang="en-GB" sz="900" dirty="0">
                        <a:effectLst/>
                        <a:latin typeface="Times New Roman" panose="02020603050405020304" pitchFamily="18" charset="0"/>
                        <a:ea typeface="Times New Roman" panose="02020603050405020304" pitchFamily="18" charset="0"/>
                      </a:endParaRPr>
                    </a:p>
                  </a:txBody>
                  <a:tcPr marL="24343" marR="24343" marT="0" marB="0" anchor="ctr">
                    <a:solidFill>
                      <a:schemeClr val="bg1"/>
                    </a:solidFill>
                  </a:tcPr>
                </a:tc>
                <a:tc>
                  <a:txBody>
                    <a:bodyPr/>
                    <a:lstStyle/>
                    <a:p>
                      <a:pPr algn="ctr"/>
                      <a:endParaRPr lang="en-GB" sz="900" dirty="0">
                        <a:effectLst/>
                        <a:latin typeface="Times New Roman" panose="02020603050405020304" pitchFamily="18" charset="0"/>
                        <a:ea typeface="Times New Roman" panose="02020603050405020304" pitchFamily="18" charset="0"/>
                      </a:endParaRPr>
                    </a:p>
                  </a:txBody>
                  <a:tcPr marL="24343" marR="24343" marT="0" marB="0">
                    <a:solidFill>
                      <a:schemeClr val="bg1"/>
                    </a:solidFill>
                  </a:tcPr>
                </a:tc>
                <a:tc>
                  <a:txBody>
                    <a:bodyPr/>
                    <a:lstStyle/>
                    <a:p>
                      <a:pPr algn="ctr"/>
                      <a:endParaRPr lang="en-GB" sz="900" dirty="0">
                        <a:effectLst/>
                        <a:latin typeface="Times New Roman" panose="02020603050405020304" pitchFamily="18" charset="0"/>
                        <a:ea typeface="Times New Roman" panose="02020603050405020304" pitchFamily="18" charset="0"/>
                      </a:endParaRPr>
                    </a:p>
                  </a:txBody>
                  <a:tcPr marL="24343" marR="24343" marT="0" marB="0" anchor="ctr">
                    <a:solidFill>
                      <a:schemeClr val="bg1"/>
                    </a:solidFill>
                  </a:tcP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4343" marR="24343" marT="0" marB="0" anchor="ctr">
                    <a:solidFill>
                      <a:schemeClr val="bg1"/>
                    </a:solidFill>
                  </a:tcP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4343" marR="24343" marT="0" marB="0">
                    <a:solidFill>
                      <a:schemeClr val="bg1"/>
                    </a:solidFill>
                  </a:tcP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4343" marR="24343" marT="0" marB="0" anchor="ctr">
                    <a:solidFill>
                      <a:schemeClr val="bg1"/>
                    </a:solidFill>
                  </a:tcP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4343" marR="24343" marT="0" marB="0" anchor="ctr">
                    <a:solidFill>
                      <a:schemeClr val="bg1"/>
                    </a:solidFill>
                  </a:tcPr>
                </a:tc>
                <a:tc>
                  <a:txBody>
                    <a:bodyPr/>
                    <a:lstStyle/>
                    <a:p>
                      <a:pPr algn="ctr"/>
                      <a:endParaRPr lang="en-GB" sz="900" dirty="0">
                        <a:effectLst/>
                        <a:latin typeface="Times New Roman" panose="02020603050405020304" pitchFamily="18" charset="0"/>
                        <a:ea typeface="Times New Roman" panose="02020603050405020304" pitchFamily="18" charset="0"/>
                      </a:endParaRPr>
                    </a:p>
                  </a:txBody>
                  <a:tcPr marL="24343" marR="24343" marT="0" marB="0">
                    <a:solidFill>
                      <a:schemeClr val="bg1"/>
                    </a:solidFill>
                  </a:tcP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4343" marR="24343" marT="0" marB="0" anchor="ctr">
                    <a:solidFill>
                      <a:schemeClr val="bg1"/>
                    </a:solidFill>
                  </a:tcP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4343" marR="24343" marT="0" marB="0" anchor="ctr">
                    <a:solidFill>
                      <a:schemeClr val="bg1"/>
                    </a:solidFill>
                  </a:tcP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4343" marR="24343" marT="0" marB="0">
                    <a:solidFill>
                      <a:schemeClr val="bg1"/>
                    </a:solidFill>
                  </a:tcP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4343" marR="24343" marT="0" marB="0" anchor="ctr">
                    <a:solidFill>
                      <a:schemeClr val="bg1"/>
                    </a:solidFill>
                  </a:tcPr>
                </a:tc>
                <a:extLst>
                  <a:ext uri="{0D108BD9-81ED-4DB2-BD59-A6C34878D82A}">
                    <a16:rowId xmlns:a16="http://schemas.microsoft.com/office/drawing/2014/main" val="305841616"/>
                  </a:ext>
                </a:extLst>
              </a:tr>
              <a:tr h="612000">
                <a:tc vMerge="1">
                  <a:txBody>
                    <a:bodyPr/>
                    <a:lstStyle/>
                    <a:p>
                      <a:endParaRPr lang="en-GB"/>
                    </a:p>
                  </a:txBody>
                  <a:tcPr/>
                </a:tc>
                <a:tc>
                  <a:txBody>
                    <a:bodyPr/>
                    <a:lstStyle/>
                    <a:p>
                      <a:pPr algn="ctr"/>
                      <a:endParaRPr lang="en-GB" sz="900" dirty="0">
                        <a:effectLst/>
                        <a:latin typeface="Times New Roman" panose="02020603050405020304" pitchFamily="18" charset="0"/>
                        <a:ea typeface="Times New Roman" panose="02020603050405020304" pitchFamily="18" charset="0"/>
                      </a:endParaRPr>
                    </a:p>
                  </a:txBody>
                  <a:tcPr marL="24343" marR="24343" marT="0" marB="0" anchor="ct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4343" marR="24343" marT="0" marB="0" anchor="ctr">
                    <a:solidFill>
                      <a:schemeClr val="bg1"/>
                    </a:solidFill>
                  </a:tcP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4343" marR="24343" marT="0" marB="0" anchor="ctr">
                    <a:solidFill>
                      <a:schemeClr val="bg1"/>
                    </a:solidFill>
                  </a:tcP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4343" marR="24343" marT="0" marB="0" anchor="ctr">
                    <a:solidFill>
                      <a:schemeClr val="bg1"/>
                    </a:solidFill>
                  </a:tcPr>
                </a:tc>
                <a:tc>
                  <a:txBody>
                    <a:bodyPr/>
                    <a:lstStyle/>
                    <a:p>
                      <a:pPr algn="ctr"/>
                      <a:endParaRPr lang="en-GB" sz="900" dirty="0">
                        <a:effectLst/>
                        <a:latin typeface="Times New Roman" panose="02020603050405020304" pitchFamily="18" charset="0"/>
                        <a:ea typeface="Times New Roman" panose="02020603050405020304" pitchFamily="18" charset="0"/>
                      </a:endParaRPr>
                    </a:p>
                  </a:txBody>
                  <a:tcPr marL="24343" marR="24343" marT="0" marB="0">
                    <a:solidFill>
                      <a:schemeClr val="bg1"/>
                    </a:solidFill>
                  </a:tcP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4343" marR="24343" marT="0" marB="0" anchor="ctr">
                    <a:solidFill>
                      <a:schemeClr val="bg1"/>
                    </a:solidFill>
                  </a:tcP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4343" marR="24343" marT="0" marB="0" anchor="ctr">
                    <a:solidFill>
                      <a:schemeClr val="bg1"/>
                    </a:solidFill>
                  </a:tcP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4343" marR="24343" marT="0" marB="0">
                    <a:solidFill>
                      <a:schemeClr val="bg1"/>
                    </a:solidFill>
                  </a:tcP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4343" marR="24343" marT="0" marB="0" anchor="ctr">
                    <a:solidFill>
                      <a:schemeClr val="bg1"/>
                    </a:solidFill>
                  </a:tcP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4343" marR="24343" marT="0" marB="0" anchor="ctr">
                    <a:solidFill>
                      <a:schemeClr val="bg1"/>
                    </a:solidFill>
                  </a:tcPr>
                </a:tc>
                <a:tc>
                  <a:txBody>
                    <a:bodyPr/>
                    <a:lstStyle/>
                    <a:p>
                      <a:pPr algn="ctr"/>
                      <a:endParaRPr lang="en-GB" sz="900" dirty="0">
                        <a:effectLst/>
                        <a:latin typeface="Times New Roman" panose="02020603050405020304" pitchFamily="18" charset="0"/>
                        <a:ea typeface="Times New Roman" panose="02020603050405020304" pitchFamily="18" charset="0"/>
                      </a:endParaRPr>
                    </a:p>
                  </a:txBody>
                  <a:tcPr marL="24343" marR="24343" marT="0" marB="0">
                    <a:solidFill>
                      <a:schemeClr val="bg1"/>
                    </a:solidFill>
                  </a:tcP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4343" marR="24343" marT="0" marB="0" anchor="ctr">
                    <a:solidFill>
                      <a:schemeClr val="bg1"/>
                    </a:solidFill>
                  </a:tcP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4343" marR="24343" marT="0" marB="0" anchor="ctr">
                    <a:solidFill>
                      <a:schemeClr val="bg1"/>
                    </a:solidFill>
                  </a:tcPr>
                </a:tc>
                <a:tc>
                  <a:txBody>
                    <a:bodyPr/>
                    <a:lstStyle/>
                    <a:p>
                      <a:pPr algn="ctr"/>
                      <a:endParaRPr lang="en-GB" sz="900" dirty="0">
                        <a:effectLst/>
                        <a:latin typeface="Times New Roman" panose="02020603050405020304" pitchFamily="18" charset="0"/>
                        <a:ea typeface="Times New Roman" panose="02020603050405020304" pitchFamily="18" charset="0"/>
                      </a:endParaRPr>
                    </a:p>
                  </a:txBody>
                  <a:tcPr marL="24343" marR="24343" marT="0" marB="0">
                    <a:solidFill>
                      <a:schemeClr val="bg1"/>
                    </a:solidFill>
                  </a:tcPr>
                </a:tc>
                <a:tc>
                  <a:txBody>
                    <a:bodyPr/>
                    <a:lstStyle/>
                    <a:p>
                      <a:pPr algn="ctr"/>
                      <a:endParaRPr lang="en-GB" sz="900" dirty="0">
                        <a:effectLst/>
                        <a:latin typeface="Times New Roman" panose="02020603050405020304" pitchFamily="18" charset="0"/>
                        <a:ea typeface="Times New Roman" panose="02020603050405020304" pitchFamily="18" charset="0"/>
                      </a:endParaRPr>
                    </a:p>
                  </a:txBody>
                  <a:tcPr marL="24343" marR="24343" marT="0" marB="0" anchor="ctr">
                    <a:solidFill>
                      <a:schemeClr val="bg1"/>
                    </a:solidFill>
                  </a:tcPr>
                </a:tc>
                <a:tc>
                  <a:txBody>
                    <a:bodyPr/>
                    <a:lstStyle/>
                    <a:p>
                      <a:pPr algn="ctr"/>
                      <a:endParaRPr lang="en-GB" sz="900" dirty="0">
                        <a:effectLst/>
                        <a:latin typeface="Times New Roman" panose="02020603050405020304" pitchFamily="18" charset="0"/>
                        <a:ea typeface="Times New Roman" panose="02020603050405020304" pitchFamily="18" charset="0"/>
                      </a:endParaRPr>
                    </a:p>
                  </a:txBody>
                  <a:tcPr marL="24343" marR="24343" marT="0" marB="0" anchor="ctr">
                    <a:solidFill>
                      <a:schemeClr val="bg1"/>
                    </a:solidFill>
                  </a:tcPr>
                </a:tc>
                <a:tc>
                  <a:txBody>
                    <a:bodyPr/>
                    <a:lstStyle/>
                    <a:p>
                      <a:pPr algn="ctr"/>
                      <a:endParaRPr lang="en-GB" sz="900" dirty="0">
                        <a:effectLst/>
                        <a:latin typeface="Times New Roman" panose="02020603050405020304" pitchFamily="18" charset="0"/>
                        <a:ea typeface="Times New Roman" panose="02020603050405020304" pitchFamily="18" charset="0"/>
                      </a:endParaRPr>
                    </a:p>
                  </a:txBody>
                  <a:tcPr marL="24343" marR="24343" marT="0" marB="0">
                    <a:solidFill>
                      <a:schemeClr val="bg1"/>
                    </a:solidFill>
                  </a:tcP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4343" marR="24343" marT="0" marB="0" anchor="ctr">
                    <a:solidFill>
                      <a:schemeClr val="bg1"/>
                    </a:solidFill>
                  </a:tcPr>
                </a:tc>
                <a:extLst>
                  <a:ext uri="{0D108BD9-81ED-4DB2-BD59-A6C34878D82A}">
                    <a16:rowId xmlns:a16="http://schemas.microsoft.com/office/drawing/2014/main" val="429647917"/>
                  </a:ext>
                </a:extLst>
              </a:tr>
              <a:tr h="612000">
                <a:tc rowSpan="2">
                  <a:txBody>
                    <a:bodyPr/>
                    <a:lstStyle/>
                    <a:p>
                      <a:pPr algn="ctr"/>
                      <a:r>
                        <a:rPr lang="en-GB" sz="1200" b="1" dirty="0">
                          <a:effectLst/>
                          <a:latin typeface="Comic Sans MS" panose="030F0702030302020204" pitchFamily="66" charset="0"/>
                        </a:rPr>
                        <a:t> </a:t>
                      </a:r>
                    </a:p>
                    <a:p>
                      <a:pPr algn="ctr"/>
                      <a:r>
                        <a:rPr lang="en-GB" sz="1200" b="1" dirty="0">
                          <a:effectLst/>
                          <a:latin typeface="Comic Sans MS" panose="030F0702030302020204" pitchFamily="66" charset="0"/>
                        </a:rPr>
                        <a:t>Friday</a:t>
                      </a:r>
                    </a:p>
                    <a:p>
                      <a:pPr algn="ctr"/>
                      <a:r>
                        <a:rPr lang="en-GB" sz="1200" b="1" dirty="0">
                          <a:effectLst/>
                          <a:latin typeface="Comic Sans MS" panose="030F0702030302020204" pitchFamily="66" charset="0"/>
                        </a:rPr>
                        <a:t> </a:t>
                      </a:r>
                      <a:endParaRPr lang="en-GB" sz="1200" b="1" dirty="0">
                        <a:effectLst/>
                        <a:latin typeface="Comic Sans MS" panose="030F0702030302020204" pitchFamily="66" charset="0"/>
                        <a:ea typeface="Times New Roman" panose="02020603050405020304" pitchFamily="18" charset="0"/>
                      </a:endParaRPr>
                    </a:p>
                  </a:txBody>
                  <a:tcPr marL="24343" marR="24343" marT="0" marB="0" anchor="ctr">
                    <a:solidFill>
                      <a:schemeClr val="accent6">
                        <a:lumMod val="20000"/>
                        <a:lumOff val="80000"/>
                      </a:schemeClr>
                    </a:solidFill>
                  </a:tcPr>
                </a:tc>
                <a:tc>
                  <a:txBody>
                    <a:bodyPr/>
                    <a:lstStyle/>
                    <a:p>
                      <a:pPr algn="ctr"/>
                      <a:endParaRPr lang="en-GB" sz="900" dirty="0">
                        <a:effectLst/>
                        <a:latin typeface="Times New Roman" panose="02020603050405020304" pitchFamily="18" charset="0"/>
                        <a:ea typeface="Times New Roman" panose="02020603050405020304" pitchFamily="18" charset="0"/>
                      </a:endParaRPr>
                    </a:p>
                  </a:txBody>
                  <a:tcPr marL="24343" marR="24343" marT="0" marB="0" anchor="ct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4343" marR="24343" marT="0" marB="0" anchor="ctr">
                    <a:solidFill>
                      <a:schemeClr val="bg1"/>
                    </a:solidFill>
                  </a:tcP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4343" marR="24343" marT="0" marB="0" anchor="ctr">
                    <a:solidFill>
                      <a:schemeClr val="bg1"/>
                    </a:solidFill>
                  </a:tcP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4343" marR="24343" marT="0" marB="0" anchor="ctr">
                    <a:solidFill>
                      <a:schemeClr val="bg1"/>
                    </a:solidFill>
                  </a:tcPr>
                </a:tc>
                <a:tc>
                  <a:txBody>
                    <a:bodyPr/>
                    <a:lstStyle/>
                    <a:p>
                      <a:pPr algn="ctr"/>
                      <a:endParaRPr lang="en-GB" sz="900" dirty="0">
                        <a:effectLst/>
                        <a:latin typeface="Times New Roman" panose="02020603050405020304" pitchFamily="18" charset="0"/>
                        <a:ea typeface="Times New Roman" panose="02020603050405020304" pitchFamily="18" charset="0"/>
                      </a:endParaRPr>
                    </a:p>
                  </a:txBody>
                  <a:tcPr marL="24343" marR="24343" marT="0" marB="0" anchor="ctr">
                    <a:solidFill>
                      <a:schemeClr val="bg1"/>
                    </a:solidFill>
                  </a:tcP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4343" marR="24343" marT="0" marB="0" anchor="ctr">
                    <a:solidFill>
                      <a:schemeClr val="bg1"/>
                    </a:solidFill>
                  </a:tcP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4343" marR="24343" marT="0" marB="0" anchor="ctr">
                    <a:solidFill>
                      <a:schemeClr val="bg1"/>
                    </a:solidFill>
                  </a:tcP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4343" marR="24343" marT="0" marB="0">
                    <a:solidFill>
                      <a:schemeClr val="bg1"/>
                    </a:solidFill>
                  </a:tcP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4343" marR="24343" marT="0" marB="0" anchor="ctr">
                    <a:solidFill>
                      <a:schemeClr val="bg1"/>
                    </a:solidFill>
                  </a:tcP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4343" marR="24343" marT="0" marB="0" anchor="ctr">
                    <a:solidFill>
                      <a:schemeClr val="bg1"/>
                    </a:solidFill>
                  </a:tcP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4343" marR="24343" marT="0" marB="0">
                    <a:solidFill>
                      <a:schemeClr val="bg1"/>
                    </a:solidFill>
                  </a:tcP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4343" marR="24343" marT="0" marB="0" anchor="ctr">
                    <a:solidFill>
                      <a:schemeClr val="bg1"/>
                    </a:solidFill>
                  </a:tcP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4343" marR="24343" marT="0" marB="0" anchor="ctr">
                    <a:solidFill>
                      <a:schemeClr val="bg1"/>
                    </a:solidFill>
                  </a:tcP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4343" marR="24343" marT="0" marB="0" anchor="ctr">
                    <a:solidFill>
                      <a:schemeClr val="bg1"/>
                    </a:solidFill>
                  </a:tcPr>
                </a:tc>
                <a:tc>
                  <a:txBody>
                    <a:bodyPr/>
                    <a:lstStyle/>
                    <a:p>
                      <a:pPr algn="ctr"/>
                      <a:endParaRPr lang="en-GB" sz="900" dirty="0">
                        <a:effectLst/>
                        <a:latin typeface="Times New Roman" panose="02020603050405020304" pitchFamily="18" charset="0"/>
                        <a:ea typeface="Times New Roman" panose="02020603050405020304" pitchFamily="18" charset="0"/>
                      </a:endParaRPr>
                    </a:p>
                  </a:txBody>
                  <a:tcPr marL="24343" marR="24343" marT="0" marB="0" anchor="ctr">
                    <a:solidFill>
                      <a:schemeClr val="bg1"/>
                    </a:solidFill>
                  </a:tcP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4343" marR="24343" marT="0" marB="0" anchor="ctr">
                    <a:solidFill>
                      <a:schemeClr val="bg1"/>
                    </a:solidFill>
                  </a:tcP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4343" marR="24343" marT="0" marB="0" anchor="ctr">
                    <a:solidFill>
                      <a:schemeClr val="bg1"/>
                    </a:solidFill>
                  </a:tcP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4343" marR="24343" marT="0" marB="0" anchor="ctr">
                    <a:solidFill>
                      <a:schemeClr val="bg1"/>
                    </a:solidFill>
                  </a:tcPr>
                </a:tc>
                <a:extLst>
                  <a:ext uri="{0D108BD9-81ED-4DB2-BD59-A6C34878D82A}">
                    <a16:rowId xmlns:a16="http://schemas.microsoft.com/office/drawing/2014/main" val="863502177"/>
                  </a:ext>
                </a:extLst>
              </a:tr>
              <a:tr h="612000">
                <a:tc vMerge="1">
                  <a:txBody>
                    <a:bodyPr/>
                    <a:lstStyle/>
                    <a:p>
                      <a:endParaRPr lang="en-GB"/>
                    </a:p>
                  </a:txBody>
                  <a:tcPr/>
                </a:tc>
                <a:tc>
                  <a:txBody>
                    <a:bodyPr/>
                    <a:lstStyle/>
                    <a:p>
                      <a:pPr algn="ctr"/>
                      <a:endParaRPr lang="en-GB" sz="900" dirty="0">
                        <a:effectLst/>
                        <a:latin typeface="Times New Roman" panose="02020603050405020304" pitchFamily="18" charset="0"/>
                        <a:ea typeface="Times New Roman" panose="02020603050405020304" pitchFamily="18" charset="0"/>
                      </a:endParaRPr>
                    </a:p>
                  </a:txBody>
                  <a:tcPr marL="24343" marR="24343" marT="0" marB="0" anchor="ct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4343" marR="24343" marT="0" marB="0" anchor="ctr">
                    <a:solidFill>
                      <a:schemeClr val="bg1"/>
                    </a:solidFill>
                  </a:tcP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4343" marR="24343" marT="0" marB="0" anchor="ctr">
                    <a:solidFill>
                      <a:schemeClr val="bg1"/>
                    </a:solidFill>
                  </a:tcP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4343" marR="24343" marT="0" marB="0" anchor="ctr">
                    <a:solidFill>
                      <a:schemeClr val="bg1"/>
                    </a:solidFill>
                  </a:tcP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4343" marR="24343" marT="0" marB="0" anchor="ctr">
                    <a:solidFill>
                      <a:schemeClr val="bg1"/>
                    </a:solidFill>
                  </a:tcP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4343" marR="24343" marT="0" marB="0" anchor="ctr">
                    <a:solidFill>
                      <a:schemeClr val="bg1"/>
                    </a:solidFill>
                  </a:tcP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4343" marR="24343" marT="0" marB="0" anchor="ctr">
                    <a:solidFill>
                      <a:schemeClr val="bg1"/>
                    </a:solidFill>
                  </a:tcP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4343" marR="24343" marT="0" marB="0" anchor="ctr">
                    <a:solidFill>
                      <a:schemeClr val="bg1"/>
                    </a:solidFill>
                  </a:tcP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4343" marR="24343" marT="0" marB="0" anchor="ctr">
                    <a:solidFill>
                      <a:schemeClr val="bg1"/>
                    </a:solidFill>
                  </a:tcP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4343" marR="24343" marT="0" marB="0" anchor="ctr">
                    <a:solidFill>
                      <a:schemeClr val="bg1"/>
                    </a:solidFill>
                  </a:tcPr>
                </a:tc>
                <a:tc>
                  <a:txBody>
                    <a:bodyPr/>
                    <a:lstStyle/>
                    <a:p>
                      <a:pPr algn="ctr"/>
                      <a:endParaRPr lang="en-GB" sz="900" dirty="0">
                        <a:effectLst/>
                        <a:latin typeface="Times New Roman" panose="02020603050405020304" pitchFamily="18" charset="0"/>
                        <a:ea typeface="Times New Roman" panose="02020603050405020304" pitchFamily="18" charset="0"/>
                      </a:endParaRPr>
                    </a:p>
                  </a:txBody>
                  <a:tcPr marL="24343" marR="24343" marT="0" marB="0" anchor="ctr">
                    <a:solidFill>
                      <a:schemeClr val="bg1"/>
                    </a:solidFill>
                  </a:tcPr>
                </a:tc>
                <a:tc>
                  <a:txBody>
                    <a:bodyPr/>
                    <a:lstStyle/>
                    <a:p>
                      <a:pPr algn="ctr"/>
                      <a:endParaRPr lang="en-GB" sz="900" dirty="0">
                        <a:effectLst/>
                        <a:latin typeface="Times New Roman" panose="02020603050405020304" pitchFamily="18" charset="0"/>
                        <a:ea typeface="Times New Roman" panose="02020603050405020304" pitchFamily="18" charset="0"/>
                      </a:endParaRPr>
                    </a:p>
                  </a:txBody>
                  <a:tcPr marL="24343" marR="24343" marT="0" marB="0" anchor="ctr">
                    <a:solidFill>
                      <a:schemeClr val="bg1"/>
                    </a:solidFill>
                  </a:tcP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4343" marR="24343" marT="0" marB="0" anchor="ctr">
                    <a:solidFill>
                      <a:schemeClr val="bg1"/>
                    </a:solidFill>
                  </a:tcP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4343" marR="24343" marT="0" marB="0" anchor="ctr">
                    <a:solidFill>
                      <a:schemeClr val="bg1"/>
                    </a:solidFill>
                  </a:tcP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4343" marR="24343" marT="0" marB="0" anchor="ctr">
                    <a:solidFill>
                      <a:schemeClr val="bg1"/>
                    </a:solidFill>
                  </a:tcPr>
                </a:tc>
                <a:tc>
                  <a:txBody>
                    <a:bodyPr/>
                    <a:lstStyle/>
                    <a:p>
                      <a:pPr algn="ctr"/>
                      <a:endParaRPr lang="en-GB" sz="900" dirty="0">
                        <a:effectLst/>
                        <a:latin typeface="Times New Roman" panose="02020603050405020304" pitchFamily="18" charset="0"/>
                        <a:ea typeface="Times New Roman" panose="02020603050405020304" pitchFamily="18" charset="0"/>
                      </a:endParaRPr>
                    </a:p>
                  </a:txBody>
                  <a:tcPr marL="24343" marR="24343" marT="0" marB="0" anchor="ctr">
                    <a:solidFill>
                      <a:schemeClr val="bg1"/>
                    </a:solidFill>
                  </a:tcP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4343" marR="24343" marT="0" marB="0" anchor="ctr">
                    <a:solidFill>
                      <a:schemeClr val="bg1"/>
                    </a:solidFill>
                  </a:tcP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4343" marR="24343" marT="0" marB="0" anchor="ctr">
                    <a:solidFill>
                      <a:schemeClr val="bg1"/>
                    </a:solidFill>
                  </a:tcPr>
                </a:tc>
                <a:extLst>
                  <a:ext uri="{0D108BD9-81ED-4DB2-BD59-A6C34878D82A}">
                    <a16:rowId xmlns:a16="http://schemas.microsoft.com/office/drawing/2014/main" val="2515972127"/>
                  </a:ext>
                </a:extLst>
              </a:tr>
              <a:tr h="612000">
                <a:tc rowSpan="2">
                  <a:txBody>
                    <a:bodyPr/>
                    <a:lstStyle/>
                    <a:p>
                      <a:pPr algn="ctr"/>
                      <a:r>
                        <a:rPr lang="en-GB" sz="1200" b="1" dirty="0">
                          <a:effectLst/>
                          <a:latin typeface="Comic Sans MS" panose="030F0702030302020204" pitchFamily="66" charset="0"/>
                        </a:rPr>
                        <a:t> </a:t>
                      </a:r>
                    </a:p>
                    <a:p>
                      <a:pPr algn="ctr"/>
                      <a:r>
                        <a:rPr lang="en-GB" sz="1200" b="1" dirty="0">
                          <a:effectLst/>
                          <a:latin typeface="Comic Sans MS" panose="030F0702030302020204" pitchFamily="66" charset="0"/>
                        </a:rPr>
                        <a:t>Saturday</a:t>
                      </a:r>
                    </a:p>
                    <a:p>
                      <a:pPr algn="ctr"/>
                      <a:r>
                        <a:rPr lang="en-GB" sz="1200" b="1" dirty="0">
                          <a:effectLst/>
                          <a:latin typeface="Comic Sans MS" panose="030F0702030302020204" pitchFamily="66" charset="0"/>
                        </a:rPr>
                        <a:t> </a:t>
                      </a:r>
                      <a:endParaRPr lang="en-GB" sz="1200" b="1" dirty="0">
                        <a:effectLst/>
                        <a:latin typeface="Comic Sans MS" panose="030F0702030302020204" pitchFamily="66" charset="0"/>
                        <a:ea typeface="Times New Roman" panose="02020603050405020304" pitchFamily="18" charset="0"/>
                      </a:endParaRPr>
                    </a:p>
                  </a:txBody>
                  <a:tcPr marL="24343" marR="24343" marT="0" marB="0" anchor="ctr">
                    <a:solidFill>
                      <a:schemeClr val="bg1">
                        <a:lumMod val="75000"/>
                      </a:schemeClr>
                    </a:solidFill>
                  </a:tcPr>
                </a:tc>
                <a:tc>
                  <a:txBody>
                    <a:bodyPr/>
                    <a:lstStyle/>
                    <a:p>
                      <a:pPr algn="ctr"/>
                      <a:endParaRPr lang="en-GB" sz="900" dirty="0">
                        <a:effectLst/>
                        <a:latin typeface="Times New Roman" panose="02020603050405020304" pitchFamily="18" charset="0"/>
                        <a:ea typeface="Times New Roman" panose="02020603050405020304" pitchFamily="18" charset="0"/>
                      </a:endParaRPr>
                    </a:p>
                  </a:txBody>
                  <a:tcPr marL="24343" marR="24343" marT="0" marB="0" anchor="ctr"/>
                </a:tc>
                <a:tc>
                  <a:txBody>
                    <a:bodyPr/>
                    <a:lstStyle/>
                    <a:p>
                      <a:pPr algn="ctr"/>
                      <a:endParaRPr lang="en-GB" sz="900" dirty="0">
                        <a:effectLst/>
                        <a:latin typeface="Times New Roman" panose="02020603050405020304" pitchFamily="18" charset="0"/>
                        <a:ea typeface="Times New Roman" panose="02020603050405020304" pitchFamily="18" charset="0"/>
                      </a:endParaRPr>
                    </a:p>
                  </a:txBody>
                  <a:tcPr marL="24343" marR="24343" marT="0" marB="0">
                    <a:solidFill>
                      <a:schemeClr val="bg1"/>
                    </a:solidFill>
                  </a:tcP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4343" marR="24343" marT="0" marB="0" anchor="ctr">
                    <a:solidFill>
                      <a:schemeClr val="bg1"/>
                    </a:solidFill>
                  </a:tcP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4343" marR="24343" marT="0" marB="0" anchor="ctr">
                    <a:solidFill>
                      <a:schemeClr val="bg1"/>
                    </a:solidFill>
                  </a:tcP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4343" marR="24343" marT="0" marB="0">
                    <a:solidFill>
                      <a:schemeClr val="bg1"/>
                    </a:solidFill>
                  </a:tcP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4343" marR="24343" marT="0" marB="0" anchor="ctr">
                    <a:solidFill>
                      <a:schemeClr val="bg1"/>
                    </a:solidFill>
                  </a:tcP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4343" marR="24343" marT="0" marB="0" anchor="ctr">
                    <a:solidFill>
                      <a:schemeClr val="bg1"/>
                    </a:solidFill>
                  </a:tcPr>
                </a:tc>
                <a:tc>
                  <a:txBody>
                    <a:bodyPr/>
                    <a:lstStyle/>
                    <a:p>
                      <a:pPr algn="ctr"/>
                      <a:endParaRPr lang="en-GB" sz="900" dirty="0">
                        <a:effectLst/>
                        <a:latin typeface="Times New Roman" panose="02020603050405020304" pitchFamily="18" charset="0"/>
                        <a:ea typeface="Times New Roman" panose="02020603050405020304" pitchFamily="18" charset="0"/>
                      </a:endParaRPr>
                    </a:p>
                  </a:txBody>
                  <a:tcPr marL="24343" marR="24343" marT="0" marB="0">
                    <a:solidFill>
                      <a:schemeClr val="bg1"/>
                    </a:solidFill>
                  </a:tcP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4343" marR="24343" marT="0" marB="0" anchor="ctr">
                    <a:solidFill>
                      <a:schemeClr val="bg1"/>
                    </a:solidFill>
                  </a:tcP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4343" marR="24343" marT="0" marB="0" anchor="ctr">
                    <a:solidFill>
                      <a:schemeClr val="bg1"/>
                    </a:solidFill>
                  </a:tcP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4343" marR="24343" marT="0" marB="0">
                    <a:solidFill>
                      <a:schemeClr val="bg1"/>
                    </a:solidFill>
                  </a:tcP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4343" marR="24343" marT="0" marB="0" anchor="ctr">
                    <a:solidFill>
                      <a:schemeClr val="bg1"/>
                    </a:solidFill>
                  </a:tcP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4343" marR="24343" marT="0" marB="0" anchor="ctr">
                    <a:solidFill>
                      <a:schemeClr val="bg1"/>
                    </a:solidFill>
                  </a:tcPr>
                </a:tc>
                <a:tc>
                  <a:txBody>
                    <a:bodyPr/>
                    <a:lstStyle/>
                    <a:p>
                      <a:pPr algn="ctr"/>
                      <a:endParaRPr lang="en-GB" sz="900" dirty="0">
                        <a:effectLst/>
                        <a:latin typeface="Times New Roman" panose="02020603050405020304" pitchFamily="18" charset="0"/>
                        <a:ea typeface="Times New Roman" panose="02020603050405020304" pitchFamily="18" charset="0"/>
                      </a:endParaRPr>
                    </a:p>
                  </a:txBody>
                  <a:tcPr marL="24343" marR="24343" marT="0" marB="0">
                    <a:solidFill>
                      <a:schemeClr val="bg1"/>
                    </a:solidFill>
                  </a:tcP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4343" marR="24343" marT="0" marB="0" anchor="ctr">
                    <a:solidFill>
                      <a:schemeClr val="bg1"/>
                    </a:solidFill>
                  </a:tcPr>
                </a:tc>
                <a:tc>
                  <a:txBody>
                    <a:bodyPr/>
                    <a:lstStyle/>
                    <a:p>
                      <a:pPr algn="ctr"/>
                      <a:endParaRPr lang="en-GB" sz="900" dirty="0">
                        <a:effectLst/>
                        <a:latin typeface="Times New Roman" panose="02020603050405020304" pitchFamily="18" charset="0"/>
                        <a:ea typeface="Times New Roman" panose="02020603050405020304" pitchFamily="18" charset="0"/>
                      </a:endParaRPr>
                    </a:p>
                  </a:txBody>
                  <a:tcPr marL="24343" marR="24343" marT="0" marB="0" anchor="ctr">
                    <a:solidFill>
                      <a:schemeClr val="bg1"/>
                    </a:solidFill>
                  </a:tcPr>
                </a:tc>
                <a:tc>
                  <a:txBody>
                    <a:bodyPr/>
                    <a:lstStyle/>
                    <a:p>
                      <a:pPr algn="ctr"/>
                      <a:endParaRPr lang="en-GB" sz="900" dirty="0">
                        <a:effectLst/>
                        <a:latin typeface="Times New Roman" panose="02020603050405020304" pitchFamily="18" charset="0"/>
                        <a:ea typeface="Times New Roman" panose="02020603050405020304" pitchFamily="18" charset="0"/>
                      </a:endParaRPr>
                    </a:p>
                  </a:txBody>
                  <a:tcPr marL="24343" marR="24343" marT="0" marB="0">
                    <a:solidFill>
                      <a:schemeClr val="bg1"/>
                    </a:solidFill>
                  </a:tcP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4343" marR="24343" marT="0" marB="0" anchor="ctr">
                    <a:solidFill>
                      <a:schemeClr val="bg1"/>
                    </a:solidFill>
                  </a:tcPr>
                </a:tc>
                <a:extLst>
                  <a:ext uri="{0D108BD9-81ED-4DB2-BD59-A6C34878D82A}">
                    <a16:rowId xmlns:a16="http://schemas.microsoft.com/office/drawing/2014/main" val="4150467621"/>
                  </a:ext>
                </a:extLst>
              </a:tr>
              <a:tr h="612000">
                <a:tc vMerge="1">
                  <a:txBody>
                    <a:bodyPr/>
                    <a:lstStyle/>
                    <a:p>
                      <a:endParaRPr lang="en-GB"/>
                    </a:p>
                  </a:txBody>
                  <a:tcP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4343" marR="24343" marT="0" marB="0" anchor="ct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4343" marR="24343" marT="0" marB="0">
                    <a:solidFill>
                      <a:schemeClr val="bg1"/>
                    </a:solidFill>
                  </a:tcPr>
                </a:tc>
                <a:tc>
                  <a:txBody>
                    <a:bodyPr/>
                    <a:lstStyle/>
                    <a:p>
                      <a:pPr algn="ctr"/>
                      <a:endParaRPr lang="en-GB" sz="900" dirty="0">
                        <a:effectLst/>
                        <a:latin typeface="Times New Roman" panose="02020603050405020304" pitchFamily="18" charset="0"/>
                        <a:ea typeface="Times New Roman" panose="02020603050405020304" pitchFamily="18" charset="0"/>
                      </a:endParaRPr>
                    </a:p>
                  </a:txBody>
                  <a:tcPr marL="24343" marR="24343" marT="0" marB="0" anchor="ctr">
                    <a:solidFill>
                      <a:schemeClr val="bg1"/>
                    </a:solidFill>
                  </a:tcP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4343" marR="24343" marT="0" marB="0" anchor="ctr">
                    <a:solidFill>
                      <a:schemeClr val="bg1"/>
                    </a:solidFill>
                  </a:tcP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4343" marR="24343" marT="0" marB="0">
                    <a:solidFill>
                      <a:schemeClr val="bg1"/>
                    </a:solidFill>
                  </a:tcP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4343" marR="24343" marT="0" marB="0" anchor="ctr">
                    <a:solidFill>
                      <a:schemeClr val="bg1"/>
                    </a:solidFill>
                  </a:tcP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4343" marR="24343" marT="0" marB="0" anchor="ctr">
                    <a:solidFill>
                      <a:schemeClr val="bg1"/>
                    </a:solidFill>
                  </a:tcPr>
                </a:tc>
                <a:tc>
                  <a:txBody>
                    <a:bodyPr/>
                    <a:lstStyle/>
                    <a:p>
                      <a:pPr algn="ctr"/>
                      <a:endParaRPr lang="en-GB" sz="900" dirty="0">
                        <a:effectLst/>
                        <a:latin typeface="Times New Roman" panose="02020603050405020304" pitchFamily="18" charset="0"/>
                        <a:ea typeface="Times New Roman" panose="02020603050405020304" pitchFamily="18" charset="0"/>
                      </a:endParaRPr>
                    </a:p>
                  </a:txBody>
                  <a:tcPr marL="24343" marR="24343" marT="0" marB="0">
                    <a:solidFill>
                      <a:schemeClr val="bg1"/>
                    </a:solidFill>
                  </a:tcP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4343" marR="24343" marT="0" marB="0" anchor="ctr">
                    <a:solidFill>
                      <a:schemeClr val="bg1"/>
                    </a:solidFill>
                  </a:tcP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4343" marR="24343" marT="0" marB="0" anchor="ctr">
                    <a:solidFill>
                      <a:schemeClr val="bg1"/>
                    </a:solidFill>
                  </a:tcP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4343" marR="24343" marT="0" marB="0">
                    <a:solidFill>
                      <a:schemeClr val="bg1"/>
                    </a:solidFill>
                  </a:tcP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4343" marR="24343" marT="0" marB="0" anchor="ctr">
                    <a:solidFill>
                      <a:schemeClr val="bg1"/>
                    </a:solidFill>
                  </a:tcP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4343" marR="24343" marT="0" marB="0" anchor="ctr">
                    <a:solidFill>
                      <a:schemeClr val="bg1"/>
                    </a:solidFill>
                  </a:tcPr>
                </a:tc>
                <a:tc>
                  <a:txBody>
                    <a:bodyPr/>
                    <a:lstStyle/>
                    <a:p>
                      <a:pPr algn="ctr"/>
                      <a:endParaRPr lang="en-GB" sz="900" dirty="0">
                        <a:effectLst/>
                        <a:latin typeface="Times New Roman" panose="02020603050405020304" pitchFamily="18" charset="0"/>
                        <a:ea typeface="Times New Roman" panose="02020603050405020304" pitchFamily="18" charset="0"/>
                      </a:endParaRPr>
                    </a:p>
                  </a:txBody>
                  <a:tcPr marL="24343" marR="24343" marT="0" marB="0">
                    <a:solidFill>
                      <a:schemeClr val="bg1"/>
                    </a:solidFill>
                  </a:tcP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4343" marR="24343" marT="0" marB="0" anchor="ctr">
                    <a:solidFill>
                      <a:schemeClr val="bg1"/>
                    </a:solidFill>
                  </a:tcPr>
                </a:tc>
                <a:tc>
                  <a:txBody>
                    <a:bodyPr/>
                    <a:lstStyle/>
                    <a:p>
                      <a:pPr algn="ctr"/>
                      <a:endParaRPr lang="en-GB" sz="900" dirty="0">
                        <a:effectLst/>
                        <a:latin typeface="Times New Roman" panose="02020603050405020304" pitchFamily="18" charset="0"/>
                        <a:ea typeface="Times New Roman" panose="02020603050405020304" pitchFamily="18" charset="0"/>
                      </a:endParaRPr>
                    </a:p>
                  </a:txBody>
                  <a:tcPr marL="24343" marR="24343" marT="0" marB="0" anchor="ctr">
                    <a:solidFill>
                      <a:schemeClr val="bg1"/>
                    </a:solidFill>
                  </a:tcPr>
                </a:tc>
                <a:tc>
                  <a:txBody>
                    <a:bodyPr/>
                    <a:lstStyle/>
                    <a:p>
                      <a:pPr algn="ctr"/>
                      <a:endParaRPr lang="en-GB" sz="900" dirty="0">
                        <a:effectLst/>
                        <a:latin typeface="Times New Roman" panose="02020603050405020304" pitchFamily="18" charset="0"/>
                        <a:ea typeface="Times New Roman" panose="02020603050405020304" pitchFamily="18" charset="0"/>
                      </a:endParaRPr>
                    </a:p>
                  </a:txBody>
                  <a:tcPr marL="24343" marR="24343" marT="0" marB="0" anchor="ctr">
                    <a:solidFill>
                      <a:schemeClr val="bg1"/>
                    </a:solidFill>
                  </a:tcPr>
                </a:tc>
                <a:tc>
                  <a:txBody>
                    <a:bodyPr/>
                    <a:lstStyle/>
                    <a:p>
                      <a:pPr algn="ctr"/>
                      <a:endParaRPr lang="en-GB" sz="900" dirty="0">
                        <a:effectLst/>
                        <a:latin typeface="Times New Roman" panose="02020603050405020304" pitchFamily="18" charset="0"/>
                        <a:ea typeface="Times New Roman" panose="02020603050405020304" pitchFamily="18" charset="0"/>
                      </a:endParaRPr>
                    </a:p>
                  </a:txBody>
                  <a:tcPr marL="24343" marR="24343" marT="0" marB="0" anchor="ctr">
                    <a:solidFill>
                      <a:schemeClr val="bg1"/>
                    </a:solidFill>
                  </a:tcPr>
                </a:tc>
                <a:extLst>
                  <a:ext uri="{0D108BD9-81ED-4DB2-BD59-A6C34878D82A}">
                    <a16:rowId xmlns:a16="http://schemas.microsoft.com/office/drawing/2014/main" val="3064209203"/>
                  </a:ext>
                </a:extLst>
              </a:tr>
            </a:tbl>
          </a:graphicData>
        </a:graphic>
      </p:graphicFrame>
    </p:spTree>
    <p:extLst>
      <p:ext uri="{BB962C8B-B14F-4D97-AF65-F5344CB8AC3E}">
        <p14:creationId xmlns:p14="http://schemas.microsoft.com/office/powerpoint/2010/main" val="107669777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id="{0B4876CC-AD8B-4692-BCC0-7BBE78C94EA5}"/>
              </a:ext>
            </a:extLst>
          </p:cNvPr>
          <p:cNvGraphicFramePr>
            <a:graphicFrameLocks noGrp="1"/>
          </p:cNvGraphicFramePr>
          <p:nvPr>
            <p:extLst>
              <p:ext uri="{D42A27DB-BD31-4B8C-83A1-F6EECF244321}">
                <p14:modId xmlns:p14="http://schemas.microsoft.com/office/powerpoint/2010/main" val="2251867921"/>
              </p:ext>
            </p:extLst>
          </p:nvPr>
        </p:nvGraphicFramePr>
        <p:xfrm>
          <a:off x="202290" y="66410"/>
          <a:ext cx="12397020" cy="9468379"/>
        </p:xfrm>
        <a:graphic>
          <a:graphicData uri="http://schemas.openxmlformats.org/drawingml/2006/table">
            <a:tbl>
              <a:tblPr>
                <a:tableStyleId>{616DA210-FB5B-4158-B5E0-FEB733F419BA}</a:tableStyleId>
              </a:tblPr>
              <a:tblGrid>
                <a:gridCol w="1120272">
                  <a:extLst>
                    <a:ext uri="{9D8B030D-6E8A-4147-A177-3AD203B41FA5}">
                      <a16:colId xmlns:a16="http://schemas.microsoft.com/office/drawing/2014/main" val="1305853786"/>
                    </a:ext>
                  </a:extLst>
                </a:gridCol>
                <a:gridCol w="376482">
                  <a:extLst>
                    <a:ext uri="{9D8B030D-6E8A-4147-A177-3AD203B41FA5}">
                      <a16:colId xmlns:a16="http://schemas.microsoft.com/office/drawing/2014/main" val="1738917994"/>
                    </a:ext>
                  </a:extLst>
                </a:gridCol>
                <a:gridCol w="1126494">
                  <a:extLst>
                    <a:ext uri="{9D8B030D-6E8A-4147-A177-3AD203B41FA5}">
                      <a16:colId xmlns:a16="http://schemas.microsoft.com/office/drawing/2014/main" val="1582195663"/>
                    </a:ext>
                  </a:extLst>
                </a:gridCol>
                <a:gridCol w="376482">
                  <a:extLst>
                    <a:ext uri="{9D8B030D-6E8A-4147-A177-3AD203B41FA5}">
                      <a16:colId xmlns:a16="http://schemas.microsoft.com/office/drawing/2014/main" val="1417526266"/>
                    </a:ext>
                  </a:extLst>
                </a:gridCol>
                <a:gridCol w="376482">
                  <a:extLst>
                    <a:ext uri="{9D8B030D-6E8A-4147-A177-3AD203B41FA5}">
                      <a16:colId xmlns:a16="http://schemas.microsoft.com/office/drawing/2014/main" val="4041864767"/>
                    </a:ext>
                  </a:extLst>
                </a:gridCol>
                <a:gridCol w="1126494">
                  <a:extLst>
                    <a:ext uri="{9D8B030D-6E8A-4147-A177-3AD203B41FA5}">
                      <a16:colId xmlns:a16="http://schemas.microsoft.com/office/drawing/2014/main" val="2206647794"/>
                    </a:ext>
                  </a:extLst>
                </a:gridCol>
                <a:gridCol w="376482">
                  <a:extLst>
                    <a:ext uri="{9D8B030D-6E8A-4147-A177-3AD203B41FA5}">
                      <a16:colId xmlns:a16="http://schemas.microsoft.com/office/drawing/2014/main" val="97617577"/>
                    </a:ext>
                  </a:extLst>
                </a:gridCol>
                <a:gridCol w="376482">
                  <a:extLst>
                    <a:ext uri="{9D8B030D-6E8A-4147-A177-3AD203B41FA5}">
                      <a16:colId xmlns:a16="http://schemas.microsoft.com/office/drawing/2014/main" val="2993756559"/>
                    </a:ext>
                  </a:extLst>
                </a:gridCol>
                <a:gridCol w="1126494">
                  <a:extLst>
                    <a:ext uri="{9D8B030D-6E8A-4147-A177-3AD203B41FA5}">
                      <a16:colId xmlns:a16="http://schemas.microsoft.com/office/drawing/2014/main" val="3760108644"/>
                    </a:ext>
                  </a:extLst>
                </a:gridCol>
                <a:gridCol w="376482">
                  <a:extLst>
                    <a:ext uri="{9D8B030D-6E8A-4147-A177-3AD203B41FA5}">
                      <a16:colId xmlns:a16="http://schemas.microsoft.com/office/drawing/2014/main" val="2393859743"/>
                    </a:ext>
                  </a:extLst>
                </a:gridCol>
                <a:gridCol w="376482">
                  <a:extLst>
                    <a:ext uri="{9D8B030D-6E8A-4147-A177-3AD203B41FA5}">
                      <a16:colId xmlns:a16="http://schemas.microsoft.com/office/drawing/2014/main" val="3434030748"/>
                    </a:ext>
                  </a:extLst>
                </a:gridCol>
                <a:gridCol w="1126494">
                  <a:extLst>
                    <a:ext uri="{9D8B030D-6E8A-4147-A177-3AD203B41FA5}">
                      <a16:colId xmlns:a16="http://schemas.microsoft.com/office/drawing/2014/main" val="108304289"/>
                    </a:ext>
                  </a:extLst>
                </a:gridCol>
                <a:gridCol w="376482">
                  <a:extLst>
                    <a:ext uri="{9D8B030D-6E8A-4147-A177-3AD203B41FA5}">
                      <a16:colId xmlns:a16="http://schemas.microsoft.com/office/drawing/2014/main" val="1308341041"/>
                    </a:ext>
                  </a:extLst>
                </a:gridCol>
                <a:gridCol w="376482">
                  <a:extLst>
                    <a:ext uri="{9D8B030D-6E8A-4147-A177-3AD203B41FA5}">
                      <a16:colId xmlns:a16="http://schemas.microsoft.com/office/drawing/2014/main" val="2824141021"/>
                    </a:ext>
                  </a:extLst>
                </a:gridCol>
                <a:gridCol w="1126494">
                  <a:extLst>
                    <a:ext uri="{9D8B030D-6E8A-4147-A177-3AD203B41FA5}">
                      <a16:colId xmlns:a16="http://schemas.microsoft.com/office/drawing/2014/main" val="1241755440"/>
                    </a:ext>
                  </a:extLst>
                </a:gridCol>
                <a:gridCol w="376482">
                  <a:extLst>
                    <a:ext uri="{9D8B030D-6E8A-4147-A177-3AD203B41FA5}">
                      <a16:colId xmlns:a16="http://schemas.microsoft.com/office/drawing/2014/main" val="447697772"/>
                    </a:ext>
                  </a:extLst>
                </a:gridCol>
                <a:gridCol w="376482">
                  <a:extLst>
                    <a:ext uri="{9D8B030D-6E8A-4147-A177-3AD203B41FA5}">
                      <a16:colId xmlns:a16="http://schemas.microsoft.com/office/drawing/2014/main" val="437480894"/>
                    </a:ext>
                  </a:extLst>
                </a:gridCol>
                <a:gridCol w="1126494">
                  <a:extLst>
                    <a:ext uri="{9D8B030D-6E8A-4147-A177-3AD203B41FA5}">
                      <a16:colId xmlns:a16="http://schemas.microsoft.com/office/drawing/2014/main" val="3954734883"/>
                    </a:ext>
                  </a:extLst>
                </a:gridCol>
                <a:gridCol w="376482">
                  <a:extLst>
                    <a:ext uri="{9D8B030D-6E8A-4147-A177-3AD203B41FA5}">
                      <a16:colId xmlns:a16="http://schemas.microsoft.com/office/drawing/2014/main" val="2937877604"/>
                    </a:ext>
                  </a:extLst>
                </a:gridCol>
              </a:tblGrid>
              <a:tr h="353690">
                <a:tc rowSpan="3">
                  <a:txBody>
                    <a:bodyPr/>
                    <a:lstStyle/>
                    <a:p>
                      <a:pPr algn="ctr"/>
                      <a:r>
                        <a:rPr lang="en-GB" sz="1800" dirty="0">
                          <a:effectLst/>
                          <a:latin typeface="Comic Sans MS" panose="030F0702030302020204" pitchFamily="66" charset="0"/>
                        </a:rPr>
                        <a:t>ONLY 6 weeks to go!</a:t>
                      </a:r>
                      <a:endParaRPr lang="en-GB" sz="1800" dirty="0">
                        <a:effectLst/>
                        <a:latin typeface="Comic Sans MS" panose="030F0702030302020204" pitchFamily="66" charset="0"/>
                        <a:ea typeface="Times New Roman" panose="02020603050405020304" pitchFamily="18" charset="0"/>
                      </a:endParaRPr>
                    </a:p>
                  </a:txBody>
                  <a:tcPr marL="24343" marR="24343" marT="0" marB="0">
                    <a:solidFill>
                      <a:srgbClr val="FFFF00"/>
                    </a:solidFill>
                  </a:tcPr>
                </a:tc>
                <a:tc gridSpan="18">
                  <a:txBody>
                    <a:bodyPr/>
                    <a:lstStyle/>
                    <a:p>
                      <a:pPr algn="ctr"/>
                      <a:r>
                        <a:rPr lang="en-GB" sz="1200" b="1" dirty="0">
                          <a:effectLst/>
                          <a:latin typeface="Comic Sans MS" panose="030F0702030302020204" pitchFamily="66" charset="0"/>
                        </a:rPr>
                        <a:t>Revision Timetable – PAGE 4 (</a:t>
                      </a:r>
                      <a:r>
                        <a:rPr lang="en-GB" sz="1200" b="1">
                          <a:effectLst/>
                          <a:latin typeface="Comic Sans MS" panose="030F0702030302020204" pitchFamily="66" charset="0"/>
                        </a:rPr>
                        <a:t>Lizzy focused)       </a:t>
                      </a:r>
                      <a:r>
                        <a:rPr lang="en-GB" sz="1200" b="1" dirty="0">
                          <a:effectLst/>
                          <a:latin typeface="Comic Sans MS" panose="030F0702030302020204" pitchFamily="66" charset="0"/>
                        </a:rPr>
                        <a:t>Exam Dates - P1 USA/WW1 – Thurs 18</a:t>
                      </a:r>
                      <a:r>
                        <a:rPr lang="en-GB" sz="1200" b="1" baseline="30000" dirty="0">
                          <a:effectLst/>
                          <a:latin typeface="Comic Sans MS" panose="030F0702030302020204" pitchFamily="66" charset="0"/>
                        </a:rPr>
                        <a:t>th</a:t>
                      </a:r>
                      <a:r>
                        <a:rPr lang="en-GB" sz="1200" b="1" dirty="0">
                          <a:effectLst/>
                          <a:latin typeface="Comic Sans MS" panose="030F0702030302020204" pitchFamily="66" charset="0"/>
                        </a:rPr>
                        <a:t> May (AM) // P2 – H&amp;P/Elizabeth – Weds 7</a:t>
                      </a:r>
                      <a:r>
                        <a:rPr lang="en-GB" sz="1200" b="1" baseline="30000" dirty="0">
                          <a:effectLst/>
                          <a:latin typeface="Comic Sans MS" panose="030F0702030302020204" pitchFamily="66" charset="0"/>
                        </a:rPr>
                        <a:t>th</a:t>
                      </a:r>
                      <a:r>
                        <a:rPr lang="en-GB" sz="1200" b="1" dirty="0">
                          <a:effectLst/>
                          <a:latin typeface="Comic Sans MS" panose="030F0702030302020204" pitchFamily="66" charset="0"/>
                        </a:rPr>
                        <a:t> June (PM)</a:t>
                      </a:r>
                      <a:endParaRPr lang="en-GB" sz="1200" b="1" dirty="0">
                        <a:effectLst/>
                        <a:latin typeface="Comic Sans MS" panose="030F0702030302020204" pitchFamily="66" charset="0"/>
                        <a:ea typeface="Times New Roman" panose="02020603050405020304" pitchFamily="18" charset="0"/>
                      </a:endParaRPr>
                    </a:p>
                  </a:txBody>
                  <a:tcPr marL="24343" marR="24343" marT="0" marB="0">
                    <a:solidFill>
                      <a:schemeClr val="accent6">
                        <a:lumMod val="20000"/>
                        <a:lumOff val="80000"/>
                      </a:schemeClr>
                    </a:solidFill>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3226444677"/>
                  </a:ext>
                </a:extLst>
              </a:tr>
              <a:tr h="222473">
                <a:tc vMerge="1">
                  <a:txBody>
                    <a:bodyPr/>
                    <a:lstStyle/>
                    <a:p>
                      <a:endParaRPr lang="en-GB"/>
                    </a:p>
                  </a:txBody>
                  <a:tcPr/>
                </a:tc>
                <a:tc gridSpan="3">
                  <a:txBody>
                    <a:bodyPr/>
                    <a:lstStyle/>
                    <a:p>
                      <a:pPr algn="ctr"/>
                      <a:r>
                        <a:rPr lang="en-GB" sz="1100" b="1" dirty="0">
                          <a:effectLst/>
                          <a:latin typeface="Comic Sans MS" panose="030F0702030302020204" pitchFamily="66" charset="0"/>
                          <a:ea typeface="Times New Roman" panose="02020603050405020304" pitchFamily="18" charset="0"/>
                        </a:rPr>
                        <a:t>10</a:t>
                      </a:r>
                      <a:r>
                        <a:rPr lang="en-GB" sz="1100" b="1" baseline="30000" dirty="0">
                          <a:effectLst/>
                          <a:latin typeface="Comic Sans MS" panose="030F0702030302020204" pitchFamily="66" charset="0"/>
                          <a:ea typeface="Times New Roman" panose="02020603050405020304" pitchFamily="18" charset="0"/>
                        </a:rPr>
                        <a:t>th</a:t>
                      </a:r>
                      <a:r>
                        <a:rPr lang="en-GB" sz="1100" b="1" dirty="0">
                          <a:effectLst/>
                          <a:latin typeface="Comic Sans MS" panose="030F0702030302020204" pitchFamily="66" charset="0"/>
                          <a:ea typeface="Times New Roman" panose="02020603050405020304" pitchFamily="18" charset="0"/>
                        </a:rPr>
                        <a:t> April 2023</a:t>
                      </a:r>
                    </a:p>
                  </a:txBody>
                  <a:tcPr marL="24343" marR="24343" marT="0" marB="0">
                    <a:solidFill>
                      <a:schemeClr val="accent6">
                        <a:lumMod val="20000"/>
                        <a:lumOff val="80000"/>
                      </a:schemeClr>
                    </a:solidFill>
                  </a:tcPr>
                </a:tc>
                <a:tc hMerge="1">
                  <a:txBody>
                    <a:bodyPr/>
                    <a:lstStyle/>
                    <a:p>
                      <a:endParaRPr lang="en-GB"/>
                    </a:p>
                  </a:txBody>
                  <a:tcPr/>
                </a:tc>
                <a:tc hMerge="1">
                  <a:txBody>
                    <a:bodyPr/>
                    <a:lstStyle/>
                    <a:p>
                      <a:endParaRPr lang="en-GB"/>
                    </a:p>
                  </a:txBody>
                  <a:tcPr/>
                </a:tc>
                <a:tc gridSpan="3">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100" b="1" dirty="0">
                          <a:effectLst/>
                          <a:latin typeface="Comic Sans MS" panose="030F0702030302020204" pitchFamily="66" charset="0"/>
                          <a:ea typeface="Times New Roman" panose="02020603050405020304" pitchFamily="18" charset="0"/>
                        </a:rPr>
                        <a:t>17</a:t>
                      </a:r>
                      <a:r>
                        <a:rPr lang="en-GB" sz="1100" b="1" baseline="30000" dirty="0">
                          <a:effectLst/>
                          <a:latin typeface="Comic Sans MS" panose="030F0702030302020204" pitchFamily="66" charset="0"/>
                          <a:ea typeface="Times New Roman" panose="02020603050405020304" pitchFamily="18" charset="0"/>
                        </a:rPr>
                        <a:t>th</a:t>
                      </a:r>
                      <a:r>
                        <a:rPr lang="en-GB" sz="1100" b="1" dirty="0">
                          <a:effectLst/>
                          <a:latin typeface="Comic Sans MS" panose="030F0702030302020204" pitchFamily="66" charset="0"/>
                          <a:ea typeface="Times New Roman" panose="02020603050405020304" pitchFamily="18" charset="0"/>
                        </a:rPr>
                        <a:t> April 2023</a:t>
                      </a:r>
                    </a:p>
                  </a:txBody>
                  <a:tcPr marL="24343" marR="24343" marT="0" marB="0">
                    <a:solidFill>
                      <a:schemeClr val="accent6">
                        <a:lumMod val="20000"/>
                        <a:lumOff val="80000"/>
                      </a:schemeClr>
                    </a:solidFill>
                  </a:tcPr>
                </a:tc>
                <a:tc hMerge="1">
                  <a:txBody>
                    <a:bodyPr/>
                    <a:lstStyle/>
                    <a:p>
                      <a:endParaRPr lang="en-GB"/>
                    </a:p>
                  </a:txBody>
                  <a:tcPr/>
                </a:tc>
                <a:tc hMerge="1">
                  <a:txBody>
                    <a:bodyPr/>
                    <a:lstStyle/>
                    <a:p>
                      <a:endParaRPr lang="en-GB"/>
                    </a:p>
                  </a:txBody>
                  <a:tcPr/>
                </a:tc>
                <a:tc gridSpan="3">
                  <a:txBody>
                    <a:bodyPr/>
                    <a:lstStyle/>
                    <a:p>
                      <a:pPr algn="ctr"/>
                      <a:r>
                        <a:rPr lang="en-GB" sz="1100" b="1" dirty="0">
                          <a:effectLst/>
                          <a:latin typeface="Comic Sans MS" panose="030F0702030302020204" pitchFamily="66" charset="0"/>
                          <a:ea typeface="Times New Roman" panose="02020603050405020304" pitchFamily="18" charset="0"/>
                        </a:rPr>
                        <a:t>24</a:t>
                      </a:r>
                      <a:r>
                        <a:rPr lang="en-GB" sz="1100" b="1" baseline="30000" dirty="0">
                          <a:effectLst/>
                          <a:latin typeface="Comic Sans MS" panose="030F0702030302020204" pitchFamily="66" charset="0"/>
                          <a:ea typeface="Times New Roman" panose="02020603050405020304" pitchFamily="18" charset="0"/>
                        </a:rPr>
                        <a:t>th</a:t>
                      </a:r>
                      <a:r>
                        <a:rPr lang="en-GB" sz="1100" b="1" dirty="0">
                          <a:effectLst/>
                          <a:latin typeface="Comic Sans MS" panose="030F0702030302020204" pitchFamily="66" charset="0"/>
                          <a:ea typeface="Times New Roman" panose="02020603050405020304" pitchFamily="18" charset="0"/>
                        </a:rPr>
                        <a:t> April 2023</a:t>
                      </a:r>
                    </a:p>
                  </a:txBody>
                  <a:tcPr marL="24343" marR="24343" marT="0" marB="0">
                    <a:solidFill>
                      <a:schemeClr val="accent6">
                        <a:lumMod val="20000"/>
                        <a:lumOff val="80000"/>
                      </a:schemeClr>
                    </a:solidFill>
                  </a:tcPr>
                </a:tc>
                <a:tc hMerge="1">
                  <a:txBody>
                    <a:bodyPr/>
                    <a:lstStyle/>
                    <a:p>
                      <a:endParaRPr lang="en-GB"/>
                    </a:p>
                  </a:txBody>
                  <a:tcPr/>
                </a:tc>
                <a:tc hMerge="1">
                  <a:txBody>
                    <a:bodyPr/>
                    <a:lstStyle/>
                    <a:p>
                      <a:endParaRPr lang="en-GB"/>
                    </a:p>
                  </a:txBody>
                  <a:tcPr/>
                </a:tc>
                <a:tc gridSpan="3">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100" b="1" dirty="0">
                          <a:effectLst/>
                          <a:latin typeface="Comic Sans MS" panose="030F0702030302020204" pitchFamily="66" charset="0"/>
                          <a:ea typeface="Times New Roman" panose="02020603050405020304" pitchFamily="18" charset="0"/>
                        </a:rPr>
                        <a:t>1</a:t>
                      </a:r>
                      <a:r>
                        <a:rPr lang="en-GB" sz="1100" b="1" baseline="30000" dirty="0">
                          <a:effectLst/>
                          <a:latin typeface="Comic Sans MS" panose="030F0702030302020204" pitchFamily="66" charset="0"/>
                          <a:ea typeface="Times New Roman" panose="02020603050405020304" pitchFamily="18" charset="0"/>
                        </a:rPr>
                        <a:t>st</a:t>
                      </a:r>
                      <a:r>
                        <a:rPr lang="en-GB" sz="1100" b="1" dirty="0">
                          <a:effectLst/>
                          <a:latin typeface="Comic Sans MS" panose="030F0702030302020204" pitchFamily="66" charset="0"/>
                          <a:ea typeface="Times New Roman" panose="02020603050405020304" pitchFamily="18" charset="0"/>
                        </a:rPr>
                        <a:t> May 2023</a:t>
                      </a:r>
                    </a:p>
                  </a:txBody>
                  <a:tcPr marL="24343" marR="24343" marT="0" marB="0">
                    <a:solidFill>
                      <a:schemeClr val="accent6">
                        <a:lumMod val="20000"/>
                        <a:lumOff val="80000"/>
                      </a:schemeClr>
                    </a:solidFill>
                  </a:tcPr>
                </a:tc>
                <a:tc hMerge="1">
                  <a:txBody>
                    <a:bodyPr/>
                    <a:lstStyle/>
                    <a:p>
                      <a:endParaRPr lang="en-GB"/>
                    </a:p>
                  </a:txBody>
                  <a:tcPr/>
                </a:tc>
                <a:tc hMerge="1">
                  <a:txBody>
                    <a:bodyPr/>
                    <a:lstStyle/>
                    <a:p>
                      <a:endParaRPr lang="en-GB"/>
                    </a:p>
                  </a:txBody>
                  <a:tcPr/>
                </a:tc>
                <a:tc gridSpan="3">
                  <a:txBody>
                    <a:bodyPr/>
                    <a:lstStyle/>
                    <a:p>
                      <a:pPr algn="ctr"/>
                      <a:r>
                        <a:rPr lang="en-GB" sz="1100" b="1" dirty="0">
                          <a:effectLst/>
                          <a:latin typeface="Comic Sans MS" panose="030F0702030302020204" pitchFamily="66" charset="0"/>
                          <a:ea typeface="Times New Roman" panose="02020603050405020304" pitchFamily="18" charset="0"/>
                        </a:rPr>
                        <a:t>8</a:t>
                      </a:r>
                      <a:r>
                        <a:rPr lang="en-GB" sz="1100" b="1" baseline="30000" dirty="0">
                          <a:effectLst/>
                          <a:latin typeface="Comic Sans MS" panose="030F0702030302020204" pitchFamily="66" charset="0"/>
                          <a:ea typeface="Times New Roman" panose="02020603050405020304" pitchFamily="18" charset="0"/>
                        </a:rPr>
                        <a:t>th</a:t>
                      </a:r>
                      <a:r>
                        <a:rPr lang="en-GB" sz="1100" b="1" dirty="0">
                          <a:effectLst/>
                          <a:latin typeface="Comic Sans MS" panose="030F0702030302020204" pitchFamily="66" charset="0"/>
                          <a:ea typeface="Times New Roman" panose="02020603050405020304" pitchFamily="18" charset="0"/>
                        </a:rPr>
                        <a:t> May 2023</a:t>
                      </a:r>
                    </a:p>
                  </a:txBody>
                  <a:tcPr marL="24343" marR="24343" marT="0" marB="0">
                    <a:solidFill>
                      <a:schemeClr val="accent6">
                        <a:lumMod val="20000"/>
                        <a:lumOff val="80000"/>
                      </a:schemeClr>
                    </a:solidFill>
                  </a:tcPr>
                </a:tc>
                <a:tc hMerge="1">
                  <a:txBody>
                    <a:bodyPr/>
                    <a:lstStyle/>
                    <a:p>
                      <a:endParaRPr lang="en-GB"/>
                    </a:p>
                  </a:txBody>
                  <a:tcPr/>
                </a:tc>
                <a:tc hMerge="1">
                  <a:txBody>
                    <a:bodyPr/>
                    <a:lstStyle/>
                    <a:p>
                      <a:endParaRPr lang="en-GB"/>
                    </a:p>
                  </a:txBody>
                  <a:tcPr/>
                </a:tc>
                <a:tc gridSpan="3">
                  <a:txBody>
                    <a:bodyPr/>
                    <a:lstStyle/>
                    <a:p>
                      <a:pPr algn="ctr"/>
                      <a:r>
                        <a:rPr lang="en-GB" sz="1100" b="1" dirty="0">
                          <a:effectLst/>
                          <a:latin typeface="Comic Sans MS" panose="030F0702030302020204" pitchFamily="66" charset="0"/>
                          <a:ea typeface="Times New Roman" panose="02020603050405020304" pitchFamily="18" charset="0"/>
                        </a:rPr>
                        <a:t>15</a:t>
                      </a:r>
                      <a:r>
                        <a:rPr lang="en-GB" sz="1100" b="1" baseline="30000" dirty="0">
                          <a:effectLst/>
                          <a:latin typeface="Comic Sans MS" panose="030F0702030302020204" pitchFamily="66" charset="0"/>
                          <a:ea typeface="Times New Roman" panose="02020603050405020304" pitchFamily="18" charset="0"/>
                        </a:rPr>
                        <a:t>th</a:t>
                      </a:r>
                      <a:r>
                        <a:rPr lang="en-GB" sz="1100" b="1" dirty="0">
                          <a:effectLst/>
                          <a:latin typeface="Comic Sans MS" panose="030F0702030302020204" pitchFamily="66" charset="0"/>
                          <a:ea typeface="Times New Roman" panose="02020603050405020304" pitchFamily="18" charset="0"/>
                        </a:rPr>
                        <a:t> May 2023</a:t>
                      </a:r>
                    </a:p>
                  </a:txBody>
                  <a:tcPr marL="24343" marR="24343" marT="0" marB="0">
                    <a:solidFill>
                      <a:schemeClr val="accent6">
                        <a:lumMod val="20000"/>
                        <a:lumOff val="80000"/>
                      </a:schemeClr>
                    </a:solidFill>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2911024231"/>
                  </a:ext>
                </a:extLst>
              </a:tr>
              <a:tr h="324216">
                <a:tc vMerge="1">
                  <a:txBody>
                    <a:bodyPr/>
                    <a:lstStyle/>
                    <a:p>
                      <a:endParaRPr lang="en-GB"/>
                    </a:p>
                  </a:txBody>
                  <a:tcPr/>
                </a:tc>
                <a:tc gridSpan="3">
                  <a:txBody>
                    <a:bodyPr/>
                    <a:lstStyle/>
                    <a:p>
                      <a:pPr algn="ctr"/>
                      <a:r>
                        <a:rPr lang="en-GB" sz="1100" b="1">
                          <a:effectLst/>
                          <a:latin typeface="Comic Sans MS" panose="030F0702030302020204" pitchFamily="66" charset="0"/>
                        </a:rPr>
                        <a:t>Week 6</a:t>
                      </a:r>
                      <a:endParaRPr lang="en-GB" sz="1100" b="1">
                        <a:effectLst/>
                        <a:latin typeface="Comic Sans MS" panose="030F0702030302020204" pitchFamily="66" charset="0"/>
                        <a:ea typeface="Times New Roman" panose="02020603050405020304" pitchFamily="18" charset="0"/>
                      </a:endParaRPr>
                    </a:p>
                  </a:txBody>
                  <a:tcPr marL="24343" marR="24343" marT="0" marB="0">
                    <a:solidFill>
                      <a:schemeClr val="accent6">
                        <a:lumMod val="20000"/>
                        <a:lumOff val="80000"/>
                      </a:schemeClr>
                    </a:solidFill>
                  </a:tcPr>
                </a:tc>
                <a:tc hMerge="1">
                  <a:txBody>
                    <a:bodyPr/>
                    <a:lstStyle/>
                    <a:p>
                      <a:endParaRPr lang="en-GB"/>
                    </a:p>
                  </a:txBody>
                  <a:tcPr/>
                </a:tc>
                <a:tc hMerge="1">
                  <a:txBody>
                    <a:bodyPr/>
                    <a:lstStyle/>
                    <a:p>
                      <a:endParaRPr lang="en-GB"/>
                    </a:p>
                  </a:txBody>
                  <a:tcPr/>
                </a:tc>
                <a:tc gridSpan="3">
                  <a:txBody>
                    <a:bodyPr/>
                    <a:lstStyle/>
                    <a:p>
                      <a:pPr algn="ctr"/>
                      <a:r>
                        <a:rPr lang="en-GB" sz="1100" b="1" dirty="0">
                          <a:effectLst/>
                          <a:latin typeface="Comic Sans MS" panose="030F0702030302020204" pitchFamily="66" charset="0"/>
                        </a:rPr>
                        <a:t>Week 5</a:t>
                      </a:r>
                      <a:endParaRPr lang="en-GB" sz="1100" b="1" dirty="0">
                        <a:effectLst/>
                        <a:latin typeface="Comic Sans MS" panose="030F0702030302020204" pitchFamily="66" charset="0"/>
                        <a:ea typeface="Times New Roman" panose="02020603050405020304" pitchFamily="18" charset="0"/>
                      </a:endParaRPr>
                    </a:p>
                  </a:txBody>
                  <a:tcPr marL="24343" marR="24343" marT="0" marB="0">
                    <a:solidFill>
                      <a:schemeClr val="accent6">
                        <a:lumMod val="20000"/>
                        <a:lumOff val="80000"/>
                      </a:schemeClr>
                    </a:solidFill>
                  </a:tcPr>
                </a:tc>
                <a:tc hMerge="1">
                  <a:txBody>
                    <a:bodyPr/>
                    <a:lstStyle/>
                    <a:p>
                      <a:endParaRPr lang="en-GB"/>
                    </a:p>
                  </a:txBody>
                  <a:tcPr/>
                </a:tc>
                <a:tc hMerge="1">
                  <a:txBody>
                    <a:bodyPr/>
                    <a:lstStyle/>
                    <a:p>
                      <a:endParaRPr lang="en-GB"/>
                    </a:p>
                  </a:txBody>
                  <a:tcPr/>
                </a:tc>
                <a:tc gridSpan="3">
                  <a:txBody>
                    <a:bodyPr/>
                    <a:lstStyle/>
                    <a:p>
                      <a:pPr algn="ctr"/>
                      <a:r>
                        <a:rPr lang="en-GB" sz="1100" b="1" dirty="0">
                          <a:effectLst/>
                          <a:latin typeface="Comic Sans MS" panose="030F0702030302020204" pitchFamily="66" charset="0"/>
                        </a:rPr>
                        <a:t>Week 4</a:t>
                      </a:r>
                      <a:endParaRPr lang="en-GB" sz="1100" b="1" dirty="0">
                        <a:effectLst/>
                        <a:latin typeface="Comic Sans MS" panose="030F0702030302020204" pitchFamily="66" charset="0"/>
                        <a:ea typeface="Times New Roman" panose="02020603050405020304" pitchFamily="18" charset="0"/>
                      </a:endParaRPr>
                    </a:p>
                  </a:txBody>
                  <a:tcPr marL="24343" marR="24343" marT="0" marB="0">
                    <a:solidFill>
                      <a:schemeClr val="accent6">
                        <a:lumMod val="20000"/>
                        <a:lumOff val="80000"/>
                      </a:schemeClr>
                    </a:solidFill>
                  </a:tcPr>
                </a:tc>
                <a:tc hMerge="1">
                  <a:txBody>
                    <a:bodyPr/>
                    <a:lstStyle/>
                    <a:p>
                      <a:endParaRPr lang="en-GB"/>
                    </a:p>
                  </a:txBody>
                  <a:tcPr/>
                </a:tc>
                <a:tc hMerge="1">
                  <a:txBody>
                    <a:bodyPr/>
                    <a:lstStyle/>
                    <a:p>
                      <a:endParaRPr lang="en-GB"/>
                    </a:p>
                  </a:txBody>
                  <a:tcPr/>
                </a:tc>
                <a:tc gridSpan="3">
                  <a:txBody>
                    <a:bodyPr/>
                    <a:lstStyle/>
                    <a:p>
                      <a:pPr algn="ctr"/>
                      <a:r>
                        <a:rPr lang="en-GB" sz="1100" b="1">
                          <a:effectLst/>
                          <a:latin typeface="Comic Sans MS" panose="030F0702030302020204" pitchFamily="66" charset="0"/>
                        </a:rPr>
                        <a:t>Week 3</a:t>
                      </a:r>
                      <a:endParaRPr lang="en-GB" sz="1100" b="1">
                        <a:effectLst/>
                        <a:latin typeface="Comic Sans MS" panose="030F0702030302020204" pitchFamily="66" charset="0"/>
                        <a:ea typeface="Times New Roman" panose="02020603050405020304" pitchFamily="18" charset="0"/>
                      </a:endParaRPr>
                    </a:p>
                  </a:txBody>
                  <a:tcPr marL="24343" marR="24343" marT="0" marB="0">
                    <a:solidFill>
                      <a:schemeClr val="accent6">
                        <a:lumMod val="20000"/>
                        <a:lumOff val="80000"/>
                      </a:schemeClr>
                    </a:solidFill>
                  </a:tcPr>
                </a:tc>
                <a:tc hMerge="1">
                  <a:txBody>
                    <a:bodyPr/>
                    <a:lstStyle/>
                    <a:p>
                      <a:endParaRPr lang="en-GB"/>
                    </a:p>
                  </a:txBody>
                  <a:tcPr/>
                </a:tc>
                <a:tc hMerge="1">
                  <a:txBody>
                    <a:bodyPr/>
                    <a:lstStyle/>
                    <a:p>
                      <a:endParaRPr lang="en-GB"/>
                    </a:p>
                  </a:txBody>
                  <a:tcPr/>
                </a:tc>
                <a:tc gridSpan="3">
                  <a:txBody>
                    <a:bodyPr/>
                    <a:lstStyle/>
                    <a:p>
                      <a:pPr algn="ctr"/>
                      <a:r>
                        <a:rPr lang="en-GB" sz="1100" b="1" dirty="0">
                          <a:effectLst/>
                          <a:latin typeface="Comic Sans MS" panose="030F0702030302020204" pitchFamily="66" charset="0"/>
                        </a:rPr>
                        <a:t>Week 2</a:t>
                      </a:r>
                      <a:endParaRPr lang="en-GB" sz="1100" b="1" dirty="0">
                        <a:effectLst/>
                        <a:latin typeface="Comic Sans MS" panose="030F0702030302020204" pitchFamily="66" charset="0"/>
                        <a:ea typeface="Times New Roman" panose="02020603050405020304" pitchFamily="18" charset="0"/>
                      </a:endParaRPr>
                    </a:p>
                  </a:txBody>
                  <a:tcPr marL="24343" marR="24343" marT="0" marB="0">
                    <a:solidFill>
                      <a:schemeClr val="accent6">
                        <a:lumMod val="20000"/>
                        <a:lumOff val="80000"/>
                      </a:schemeClr>
                    </a:solidFill>
                  </a:tcPr>
                </a:tc>
                <a:tc hMerge="1">
                  <a:txBody>
                    <a:bodyPr/>
                    <a:lstStyle/>
                    <a:p>
                      <a:endParaRPr lang="en-GB"/>
                    </a:p>
                  </a:txBody>
                  <a:tcPr/>
                </a:tc>
                <a:tc hMerge="1">
                  <a:txBody>
                    <a:bodyPr/>
                    <a:lstStyle/>
                    <a:p>
                      <a:endParaRPr lang="en-GB"/>
                    </a:p>
                  </a:txBody>
                  <a:tcPr/>
                </a:tc>
                <a:tc gridSpan="3">
                  <a:txBody>
                    <a:bodyPr/>
                    <a:lstStyle/>
                    <a:p>
                      <a:pPr algn="ctr"/>
                      <a:r>
                        <a:rPr lang="en-GB" sz="1100" b="1" dirty="0">
                          <a:effectLst/>
                          <a:latin typeface="Comic Sans MS" panose="030F0702030302020204" pitchFamily="66" charset="0"/>
                        </a:rPr>
                        <a:t>SO IT BEGINS</a:t>
                      </a:r>
                      <a:endParaRPr lang="en-GB" sz="1100" b="1" dirty="0">
                        <a:effectLst/>
                        <a:latin typeface="Comic Sans MS" panose="030F0702030302020204" pitchFamily="66" charset="0"/>
                        <a:ea typeface="Times New Roman" panose="02020603050405020304" pitchFamily="18" charset="0"/>
                      </a:endParaRPr>
                    </a:p>
                  </a:txBody>
                  <a:tcPr marL="24343" marR="24343" marT="0" marB="0">
                    <a:solidFill>
                      <a:schemeClr val="accent6">
                        <a:lumMod val="20000"/>
                        <a:lumOff val="80000"/>
                      </a:schemeClr>
                    </a:solidFill>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3709495002"/>
                  </a:ext>
                </a:extLst>
              </a:tr>
              <a:tr h="612000">
                <a:tc rowSpan="2">
                  <a:txBody>
                    <a:bodyPr/>
                    <a:lstStyle/>
                    <a:p>
                      <a:pPr algn="ctr"/>
                      <a:r>
                        <a:rPr lang="en-GB" sz="1200" b="1" dirty="0">
                          <a:effectLst/>
                          <a:latin typeface="Comic Sans MS" panose="030F0702030302020204" pitchFamily="66" charset="0"/>
                        </a:rPr>
                        <a:t> </a:t>
                      </a:r>
                    </a:p>
                    <a:p>
                      <a:pPr algn="ctr"/>
                      <a:r>
                        <a:rPr lang="en-GB" sz="1200" b="1" dirty="0">
                          <a:effectLst/>
                          <a:latin typeface="Comic Sans MS" panose="030F0702030302020204" pitchFamily="66" charset="0"/>
                        </a:rPr>
                        <a:t>Sunday</a:t>
                      </a:r>
                    </a:p>
                    <a:p>
                      <a:pPr algn="ctr"/>
                      <a:r>
                        <a:rPr lang="en-GB" sz="1200" b="1" dirty="0">
                          <a:effectLst/>
                          <a:latin typeface="Comic Sans MS" panose="030F0702030302020204" pitchFamily="66" charset="0"/>
                        </a:rPr>
                        <a:t> </a:t>
                      </a:r>
                      <a:endParaRPr lang="en-GB" sz="1200" b="1" dirty="0">
                        <a:effectLst/>
                        <a:latin typeface="Comic Sans MS" panose="030F0702030302020204" pitchFamily="66" charset="0"/>
                        <a:ea typeface="Times New Roman" panose="02020603050405020304" pitchFamily="18" charset="0"/>
                      </a:endParaRPr>
                    </a:p>
                  </a:txBody>
                  <a:tcPr marL="24343" marR="24343" marT="0" marB="0" anchor="ctr">
                    <a:solidFill>
                      <a:schemeClr val="bg1">
                        <a:lumMod val="75000"/>
                      </a:schemeClr>
                    </a:solidFill>
                  </a:tcPr>
                </a:tc>
                <a:tc>
                  <a:txBody>
                    <a:bodyPr/>
                    <a:lstStyle/>
                    <a:p>
                      <a:pPr algn="ctr"/>
                      <a:endParaRPr lang="en-GB" sz="900" dirty="0">
                        <a:effectLst/>
                        <a:latin typeface="Times New Roman" panose="02020603050405020304" pitchFamily="18" charset="0"/>
                        <a:ea typeface="Times New Roman" panose="02020603050405020304" pitchFamily="18" charset="0"/>
                      </a:endParaRPr>
                    </a:p>
                  </a:txBody>
                  <a:tcPr marL="24343" marR="24343" marT="0" marB="0" anchor="ctr"/>
                </a:tc>
                <a:tc>
                  <a:txBody>
                    <a:bodyPr/>
                    <a:lstStyle/>
                    <a:p>
                      <a:pPr algn="ctr"/>
                      <a:endParaRPr lang="en-GB" sz="900" dirty="0">
                        <a:effectLst/>
                        <a:latin typeface="Times New Roman" panose="02020603050405020304" pitchFamily="18" charset="0"/>
                        <a:ea typeface="Times New Roman" panose="02020603050405020304" pitchFamily="18" charset="0"/>
                      </a:endParaRPr>
                    </a:p>
                  </a:txBody>
                  <a:tcPr marL="24343" marR="24343" marT="0" marB="0"/>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4343" marR="24343" marT="0" marB="0" anchor="ct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4343" marR="24343" marT="0" marB="0" anchor="ctr"/>
                </a:tc>
                <a:tc>
                  <a:txBody>
                    <a:bodyPr/>
                    <a:lstStyle/>
                    <a:p>
                      <a:pPr algn="ctr"/>
                      <a:endParaRPr lang="en-GB" sz="900" dirty="0">
                        <a:effectLst/>
                        <a:latin typeface="Times New Roman" panose="02020603050405020304" pitchFamily="18" charset="0"/>
                        <a:ea typeface="Times New Roman" panose="02020603050405020304" pitchFamily="18" charset="0"/>
                      </a:endParaRPr>
                    </a:p>
                  </a:txBody>
                  <a:tcPr marL="24343" marR="24343" marT="0" marB="0"/>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4343" marR="24343" marT="0" marB="0" anchor="ct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4343" marR="24343" marT="0" marB="0" anchor="ctr"/>
                </a:tc>
                <a:tc>
                  <a:txBody>
                    <a:bodyPr/>
                    <a:lstStyle/>
                    <a:p>
                      <a:endParaRPr lang="en-GB" sz="900" dirty="0">
                        <a:effectLst/>
                        <a:latin typeface="Times New Roman" panose="02020603050405020304" pitchFamily="18" charset="0"/>
                        <a:ea typeface="Times New Roman" panose="02020603050405020304" pitchFamily="18" charset="0"/>
                      </a:endParaRPr>
                    </a:p>
                  </a:txBody>
                  <a:tcPr marL="24343" marR="24343" marT="0" marB="0" anchor="ctr"/>
                </a:tc>
                <a:tc>
                  <a:txBody>
                    <a:bodyPr/>
                    <a:lstStyle/>
                    <a:p>
                      <a:endParaRPr lang="en-GB" sz="900">
                        <a:effectLst/>
                        <a:latin typeface="Times New Roman" panose="02020603050405020304" pitchFamily="18" charset="0"/>
                        <a:ea typeface="Times New Roman" panose="02020603050405020304" pitchFamily="18" charset="0"/>
                      </a:endParaRPr>
                    </a:p>
                  </a:txBody>
                  <a:tcPr marL="24343" marR="24343" marT="0" marB="0" anchor="ct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4343" marR="24343" marT="0" marB="0" anchor="ctr"/>
                </a:tc>
                <a:tc>
                  <a:txBody>
                    <a:bodyPr/>
                    <a:lstStyle/>
                    <a:p>
                      <a:pPr algn="ctr"/>
                      <a:endParaRPr lang="en-GB" sz="900" dirty="0">
                        <a:effectLst/>
                        <a:latin typeface="Times New Roman" panose="02020603050405020304" pitchFamily="18" charset="0"/>
                        <a:ea typeface="Times New Roman" panose="02020603050405020304" pitchFamily="18" charset="0"/>
                      </a:endParaRPr>
                    </a:p>
                  </a:txBody>
                  <a:tcPr marL="24343" marR="24343" marT="0" marB="0"/>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4343" marR="24343" marT="0" marB="0" anchor="ct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4343" marR="24343" marT="0" marB="0" anchor="ctr"/>
                </a:tc>
                <a:tc>
                  <a:txBody>
                    <a:bodyPr/>
                    <a:lstStyle/>
                    <a:p>
                      <a:pPr algn="ctr"/>
                      <a:endParaRPr lang="en-GB" sz="900" dirty="0">
                        <a:effectLst/>
                        <a:latin typeface="Times New Roman" panose="02020603050405020304" pitchFamily="18" charset="0"/>
                        <a:ea typeface="Times New Roman" panose="02020603050405020304" pitchFamily="18" charset="0"/>
                      </a:endParaRPr>
                    </a:p>
                  </a:txBody>
                  <a:tcPr marL="24343" marR="24343" marT="0" marB="0"/>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4343" marR="24343" marT="0" marB="0" anchor="ct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4343" marR="24343" marT="0" marB="0" anchor="ctr"/>
                </a:tc>
                <a:tc>
                  <a:txBody>
                    <a:bodyPr/>
                    <a:lstStyle/>
                    <a:p>
                      <a:pPr algn="ctr"/>
                      <a:endParaRPr lang="en-GB" sz="900" dirty="0">
                        <a:effectLst/>
                        <a:latin typeface="Times New Roman" panose="02020603050405020304" pitchFamily="18" charset="0"/>
                        <a:ea typeface="Times New Roman" panose="02020603050405020304" pitchFamily="18" charset="0"/>
                      </a:endParaRPr>
                    </a:p>
                  </a:txBody>
                  <a:tcPr marL="24343" marR="24343" marT="0" marB="0"/>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4343" marR="24343" marT="0" marB="0" anchor="ctr"/>
                </a:tc>
                <a:extLst>
                  <a:ext uri="{0D108BD9-81ED-4DB2-BD59-A6C34878D82A}">
                    <a16:rowId xmlns:a16="http://schemas.microsoft.com/office/drawing/2014/main" val="115653628"/>
                  </a:ext>
                </a:extLst>
              </a:tr>
              <a:tr h="612000">
                <a:tc vMerge="1">
                  <a:txBody>
                    <a:bodyPr/>
                    <a:lstStyle/>
                    <a:p>
                      <a:endParaRPr lang="en-GB"/>
                    </a:p>
                  </a:txBody>
                  <a:tcP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4343" marR="24343" marT="0" marB="0" anchor="ctr"/>
                </a:tc>
                <a:tc>
                  <a:txBody>
                    <a:bodyPr/>
                    <a:lstStyle/>
                    <a:p>
                      <a:pPr algn="ctr"/>
                      <a:endParaRPr lang="en-GB" sz="900" dirty="0">
                        <a:effectLst/>
                        <a:latin typeface="Times New Roman" panose="02020603050405020304" pitchFamily="18" charset="0"/>
                        <a:ea typeface="Times New Roman" panose="02020603050405020304" pitchFamily="18" charset="0"/>
                      </a:endParaRPr>
                    </a:p>
                  </a:txBody>
                  <a:tcPr marL="24343" marR="24343" marT="0" marB="0"/>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4343" marR="24343" marT="0" marB="0" anchor="ct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4343" marR="24343" marT="0" marB="0" anchor="ctr"/>
                </a:tc>
                <a:tc>
                  <a:txBody>
                    <a:bodyPr/>
                    <a:lstStyle/>
                    <a:p>
                      <a:pPr algn="ctr"/>
                      <a:endParaRPr lang="en-GB" sz="900" dirty="0">
                        <a:effectLst/>
                        <a:latin typeface="Times New Roman" panose="02020603050405020304" pitchFamily="18" charset="0"/>
                        <a:ea typeface="Times New Roman" panose="02020603050405020304" pitchFamily="18" charset="0"/>
                      </a:endParaRPr>
                    </a:p>
                  </a:txBody>
                  <a:tcPr marL="24343" marR="24343" marT="0" marB="0"/>
                </a:tc>
                <a:tc>
                  <a:txBody>
                    <a:bodyPr/>
                    <a:lstStyle/>
                    <a:p>
                      <a:pPr algn="ctr"/>
                      <a:endParaRPr lang="en-GB" sz="900" dirty="0">
                        <a:effectLst/>
                        <a:latin typeface="Times New Roman" panose="02020603050405020304" pitchFamily="18" charset="0"/>
                        <a:ea typeface="Times New Roman" panose="02020603050405020304" pitchFamily="18" charset="0"/>
                      </a:endParaRPr>
                    </a:p>
                  </a:txBody>
                  <a:tcPr marL="24343" marR="24343" marT="0" marB="0" anchor="ct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4343" marR="24343" marT="0" marB="0" anchor="ct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4343" marR="24343" marT="0" marB="0"/>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4343" marR="24343" marT="0" marB="0" anchor="ct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4343" marR="24343" marT="0" marB="0" anchor="ct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4343" marR="24343" marT="0" marB="0"/>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4343" marR="24343" marT="0" marB="0" anchor="ct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4343" marR="24343" marT="0" marB="0" anchor="ct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4343" marR="24343" marT="0" marB="0"/>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4343" marR="24343" marT="0" marB="0" anchor="ct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4343" marR="24343" marT="0" marB="0" anchor="ct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4343" marR="24343" marT="0" marB="0"/>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4343" marR="24343" marT="0" marB="0" anchor="ctr"/>
                </a:tc>
                <a:extLst>
                  <a:ext uri="{0D108BD9-81ED-4DB2-BD59-A6C34878D82A}">
                    <a16:rowId xmlns:a16="http://schemas.microsoft.com/office/drawing/2014/main" val="3691291726"/>
                  </a:ext>
                </a:extLst>
              </a:tr>
              <a:tr h="612000">
                <a:tc rowSpan="2">
                  <a:txBody>
                    <a:bodyPr/>
                    <a:lstStyle/>
                    <a:p>
                      <a:pPr algn="ctr"/>
                      <a:r>
                        <a:rPr lang="en-GB" sz="1200" b="1" dirty="0">
                          <a:effectLst/>
                          <a:latin typeface="Comic Sans MS" panose="030F0702030302020204" pitchFamily="66" charset="0"/>
                        </a:rPr>
                        <a:t> </a:t>
                      </a:r>
                    </a:p>
                    <a:p>
                      <a:pPr algn="ctr"/>
                      <a:r>
                        <a:rPr lang="en-GB" sz="1200" b="1" dirty="0">
                          <a:effectLst/>
                          <a:latin typeface="Comic Sans MS" panose="030F0702030302020204" pitchFamily="66" charset="0"/>
                        </a:rPr>
                        <a:t>Monday</a:t>
                      </a:r>
                    </a:p>
                    <a:p>
                      <a:pPr algn="ctr"/>
                      <a:r>
                        <a:rPr lang="en-GB" sz="1200" b="1" dirty="0">
                          <a:effectLst/>
                          <a:latin typeface="Comic Sans MS" panose="030F0702030302020204" pitchFamily="66" charset="0"/>
                        </a:rPr>
                        <a:t> </a:t>
                      </a:r>
                      <a:endParaRPr lang="en-GB" sz="1200" b="1" dirty="0">
                        <a:effectLst/>
                        <a:latin typeface="Comic Sans MS" panose="030F0702030302020204" pitchFamily="66" charset="0"/>
                        <a:ea typeface="Times New Roman" panose="02020603050405020304" pitchFamily="18" charset="0"/>
                      </a:endParaRPr>
                    </a:p>
                  </a:txBody>
                  <a:tcPr marL="24343" marR="24343" marT="0" marB="0" anchor="ctr">
                    <a:solidFill>
                      <a:schemeClr val="accent6">
                        <a:lumMod val="20000"/>
                        <a:lumOff val="80000"/>
                      </a:schemeClr>
                    </a:solidFill>
                  </a:tcP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4343" marR="24343" marT="0" marB="0" anchor="ct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4343" marR="24343" marT="0" marB="0"/>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4343" marR="24343" marT="0" marB="0" anchor="ct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4343" marR="24343" marT="0" marB="0" anchor="ct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4343" marR="24343" marT="0" marB="0"/>
                </a:tc>
                <a:tc>
                  <a:txBody>
                    <a:bodyPr/>
                    <a:lstStyle/>
                    <a:p>
                      <a:pPr algn="ctr"/>
                      <a:endParaRPr lang="en-GB" sz="900" dirty="0">
                        <a:effectLst/>
                        <a:latin typeface="Times New Roman" panose="02020603050405020304" pitchFamily="18" charset="0"/>
                        <a:ea typeface="Times New Roman" panose="02020603050405020304" pitchFamily="18" charset="0"/>
                      </a:endParaRPr>
                    </a:p>
                  </a:txBody>
                  <a:tcPr marL="24343" marR="24343" marT="0" marB="0" anchor="ct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4343" marR="24343" marT="0" marB="0" anchor="ct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4343" marR="24343" marT="0" marB="0" anchor="ct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4343" marR="24343" marT="0" marB="0" anchor="ct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4343" marR="24343" marT="0" marB="0" anchor="ct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4343" marR="24343" marT="0" marB="0"/>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4343" marR="24343" marT="0" marB="0" anchor="ct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4343" marR="24343" marT="0" marB="0" anchor="ct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4343" marR="24343" marT="0" marB="0"/>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4343" marR="24343" marT="0" marB="0" anchor="ct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4343" marR="24343" marT="0" marB="0" anchor="ct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4343" marR="24343" marT="0" marB="0" anchor="ct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4343" marR="24343" marT="0" marB="0" anchor="ctr"/>
                </a:tc>
                <a:extLst>
                  <a:ext uri="{0D108BD9-81ED-4DB2-BD59-A6C34878D82A}">
                    <a16:rowId xmlns:a16="http://schemas.microsoft.com/office/drawing/2014/main" val="47073853"/>
                  </a:ext>
                </a:extLst>
              </a:tr>
              <a:tr h="612000">
                <a:tc vMerge="1">
                  <a:txBody>
                    <a:bodyPr/>
                    <a:lstStyle/>
                    <a:p>
                      <a:endParaRPr lang="en-GB"/>
                    </a:p>
                  </a:txBody>
                  <a:tcP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4343" marR="24343" marT="0" marB="0" anchor="ct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4343" marR="24343" marT="0" marB="0"/>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4343" marR="24343" marT="0" marB="0" anchor="ctr"/>
                </a:tc>
                <a:tc>
                  <a:txBody>
                    <a:bodyPr/>
                    <a:lstStyle/>
                    <a:p>
                      <a:pPr algn="ctr"/>
                      <a:endParaRPr lang="en-GB" sz="900" dirty="0">
                        <a:effectLst/>
                        <a:latin typeface="Times New Roman" panose="02020603050405020304" pitchFamily="18" charset="0"/>
                        <a:ea typeface="Times New Roman" panose="02020603050405020304" pitchFamily="18" charset="0"/>
                      </a:endParaRPr>
                    </a:p>
                  </a:txBody>
                  <a:tcPr marL="24343" marR="24343" marT="0" marB="0" anchor="ct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4343" marR="24343" marT="0" marB="0"/>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4343" marR="24343" marT="0" marB="0" anchor="ct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4343" marR="24343" marT="0" marB="0" anchor="ct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4343" marR="24343" marT="0" marB="0"/>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4343" marR="24343" marT="0" marB="0" anchor="ct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4343" marR="24343" marT="0" marB="0" anchor="ct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4343" marR="24343" marT="0" marB="0"/>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4343" marR="24343" marT="0" marB="0" anchor="ct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4343" marR="24343" marT="0" marB="0" anchor="ct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4343" marR="24343" marT="0" marB="0"/>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4343" marR="24343" marT="0" marB="0" anchor="ct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4343" marR="24343" marT="0" marB="0" anchor="ct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4343" marR="24343" marT="0" marB="0"/>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4343" marR="24343" marT="0" marB="0" anchor="ctr"/>
                </a:tc>
                <a:extLst>
                  <a:ext uri="{0D108BD9-81ED-4DB2-BD59-A6C34878D82A}">
                    <a16:rowId xmlns:a16="http://schemas.microsoft.com/office/drawing/2014/main" val="318912910"/>
                  </a:ext>
                </a:extLst>
              </a:tr>
              <a:tr h="612000">
                <a:tc rowSpan="2">
                  <a:txBody>
                    <a:bodyPr/>
                    <a:lstStyle/>
                    <a:p>
                      <a:pPr algn="ctr"/>
                      <a:r>
                        <a:rPr lang="en-GB" sz="1200" b="1" dirty="0">
                          <a:effectLst/>
                          <a:latin typeface="Comic Sans MS" panose="030F0702030302020204" pitchFamily="66" charset="0"/>
                        </a:rPr>
                        <a:t> </a:t>
                      </a:r>
                    </a:p>
                    <a:p>
                      <a:pPr algn="ctr"/>
                      <a:r>
                        <a:rPr lang="en-GB" sz="1200" b="1" dirty="0">
                          <a:effectLst/>
                          <a:latin typeface="Comic Sans MS" panose="030F0702030302020204" pitchFamily="66" charset="0"/>
                        </a:rPr>
                        <a:t>Tuesday</a:t>
                      </a:r>
                    </a:p>
                    <a:p>
                      <a:pPr algn="ctr"/>
                      <a:r>
                        <a:rPr lang="en-GB" sz="1200" b="1" dirty="0">
                          <a:effectLst/>
                          <a:latin typeface="Comic Sans MS" panose="030F0702030302020204" pitchFamily="66" charset="0"/>
                        </a:rPr>
                        <a:t> </a:t>
                      </a:r>
                      <a:endParaRPr lang="en-GB" sz="1200" b="1" dirty="0">
                        <a:effectLst/>
                        <a:latin typeface="Comic Sans MS" panose="030F0702030302020204" pitchFamily="66" charset="0"/>
                        <a:ea typeface="Times New Roman" panose="02020603050405020304" pitchFamily="18" charset="0"/>
                      </a:endParaRPr>
                    </a:p>
                  </a:txBody>
                  <a:tcPr marL="24343" marR="24343" marT="0" marB="0" anchor="ctr">
                    <a:solidFill>
                      <a:schemeClr val="accent6">
                        <a:lumMod val="20000"/>
                        <a:lumOff val="80000"/>
                      </a:schemeClr>
                    </a:solidFill>
                  </a:tcP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4343" marR="24343" marT="0" marB="0" anchor="ct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4343" marR="24343" marT="0" marB="0"/>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4343" marR="24343" marT="0" marB="0" anchor="ct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4343" marR="24343" marT="0" marB="0" anchor="ctr"/>
                </a:tc>
                <a:tc>
                  <a:txBody>
                    <a:bodyPr/>
                    <a:lstStyle/>
                    <a:p>
                      <a:pPr algn="ctr"/>
                      <a:endParaRPr lang="en-GB" sz="900" dirty="0">
                        <a:effectLst/>
                        <a:latin typeface="Times New Roman" panose="02020603050405020304" pitchFamily="18" charset="0"/>
                        <a:ea typeface="Times New Roman" panose="02020603050405020304" pitchFamily="18" charset="0"/>
                      </a:endParaRPr>
                    </a:p>
                  </a:txBody>
                  <a:tcPr marL="24343" marR="24343" marT="0" marB="0"/>
                </a:tc>
                <a:tc>
                  <a:txBody>
                    <a:bodyPr/>
                    <a:lstStyle/>
                    <a:p>
                      <a:pPr algn="ctr"/>
                      <a:endParaRPr lang="en-GB" sz="900" dirty="0">
                        <a:effectLst/>
                        <a:latin typeface="Times New Roman" panose="02020603050405020304" pitchFamily="18" charset="0"/>
                        <a:ea typeface="Times New Roman" panose="02020603050405020304" pitchFamily="18" charset="0"/>
                      </a:endParaRPr>
                    </a:p>
                  </a:txBody>
                  <a:tcPr marL="24343" marR="24343" marT="0" marB="0" anchor="ctr"/>
                </a:tc>
                <a:tc>
                  <a:txBody>
                    <a:bodyPr/>
                    <a:lstStyle/>
                    <a:p>
                      <a:pPr algn="ctr"/>
                      <a:endParaRPr lang="en-GB" sz="900" dirty="0">
                        <a:effectLst/>
                        <a:latin typeface="Times New Roman" panose="02020603050405020304" pitchFamily="18" charset="0"/>
                        <a:ea typeface="Times New Roman" panose="02020603050405020304" pitchFamily="18" charset="0"/>
                      </a:endParaRPr>
                    </a:p>
                  </a:txBody>
                  <a:tcPr marL="24343" marR="24343" marT="0" marB="0" anchor="ctr"/>
                </a:tc>
                <a:tc>
                  <a:txBody>
                    <a:bodyPr/>
                    <a:lstStyle/>
                    <a:p>
                      <a:pPr algn="ctr"/>
                      <a:endParaRPr lang="en-GB" sz="900" dirty="0">
                        <a:effectLst/>
                        <a:latin typeface="Times New Roman" panose="02020603050405020304" pitchFamily="18" charset="0"/>
                        <a:ea typeface="Times New Roman" panose="02020603050405020304" pitchFamily="18" charset="0"/>
                      </a:endParaRPr>
                    </a:p>
                  </a:txBody>
                  <a:tcPr marL="24343" marR="24343" marT="0" marB="0"/>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4343" marR="24343" marT="0" marB="0" anchor="ct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4343" marR="24343" marT="0" marB="0" anchor="ct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4343" marR="24343" marT="0" marB="0"/>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4343" marR="24343" marT="0" marB="0" anchor="ct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4343" marR="24343" marT="0" marB="0" anchor="ct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4343" marR="24343" marT="0" marB="0"/>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4343" marR="24343" marT="0" marB="0" anchor="ct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4343" marR="24343" marT="0" marB="0" anchor="ct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4343" marR="24343" marT="0" marB="0" anchor="ct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4343" marR="24343" marT="0" marB="0" anchor="ctr"/>
                </a:tc>
                <a:extLst>
                  <a:ext uri="{0D108BD9-81ED-4DB2-BD59-A6C34878D82A}">
                    <a16:rowId xmlns:a16="http://schemas.microsoft.com/office/drawing/2014/main" val="322336556"/>
                  </a:ext>
                </a:extLst>
              </a:tr>
              <a:tr h="612000">
                <a:tc vMerge="1">
                  <a:txBody>
                    <a:bodyPr/>
                    <a:lstStyle/>
                    <a:p>
                      <a:endParaRPr lang="en-GB"/>
                    </a:p>
                  </a:txBody>
                  <a:tcP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4343" marR="24343" marT="0" marB="0" anchor="ct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4343" marR="24343" marT="0" marB="0"/>
                </a:tc>
                <a:tc>
                  <a:txBody>
                    <a:bodyPr/>
                    <a:lstStyle/>
                    <a:p>
                      <a:pPr algn="ctr"/>
                      <a:endParaRPr lang="en-GB" sz="900" dirty="0">
                        <a:effectLst/>
                        <a:latin typeface="Times New Roman" panose="02020603050405020304" pitchFamily="18" charset="0"/>
                        <a:ea typeface="Times New Roman" panose="02020603050405020304" pitchFamily="18" charset="0"/>
                      </a:endParaRPr>
                    </a:p>
                  </a:txBody>
                  <a:tcPr marL="24343" marR="24343" marT="0" marB="0" anchor="ct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4343" marR="24343" marT="0" marB="0" anchor="ct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4343" marR="24343" marT="0" marB="0"/>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4343" marR="24343" marT="0" marB="0" anchor="ct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4343" marR="24343" marT="0" marB="0" anchor="ctr"/>
                </a:tc>
                <a:tc>
                  <a:txBody>
                    <a:bodyPr/>
                    <a:lstStyle/>
                    <a:p>
                      <a:pPr algn="ctr"/>
                      <a:endParaRPr lang="en-GB" sz="900" dirty="0">
                        <a:effectLst/>
                        <a:latin typeface="Times New Roman" panose="02020603050405020304" pitchFamily="18" charset="0"/>
                        <a:ea typeface="Times New Roman" panose="02020603050405020304" pitchFamily="18" charset="0"/>
                      </a:endParaRPr>
                    </a:p>
                  </a:txBody>
                  <a:tcPr marL="24343" marR="24343" marT="0" marB="0"/>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4343" marR="24343" marT="0" marB="0" anchor="ct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4343" marR="24343" marT="0" marB="0" anchor="ct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4343" marR="24343" marT="0" marB="0"/>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4343" marR="24343" marT="0" marB="0" anchor="ctr"/>
                </a:tc>
                <a:tc>
                  <a:txBody>
                    <a:bodyPr/>
                    <a:lstStyle/>
                    <a:p>
                      <a:pPr algn="ctr"/>
                      <a:endParaRPr lang="en-GB" sz="900" dirty="0">
                        <a:effectLst/>
                        <a:latin typeface="Times New Roman" panose="02020603050405020304" pitchFamily="18" charset="0"/>
                        <a:ea typeface="Times New Roman" panose="02020603050405020304" pitchFamily="18" charset="0"/>
                      </a:endParaRPr>
                    </a:p>
                  </a:txBody>
                  <a:tcPr marL="24343" marR="24343" marT="0" marB="0" anchor="ct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4343" marR="24343" marT="0" marB="0"/>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4343" marR="24343" marT="0" marB="0" anchor="ct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4343" marR="24343" marT="0" marB="0" anchor="ct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4343" marR="24343" marT="0" marB="0"/>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4343" marR="24343" marT="0" marB="0" anchor="ctr"/>
                </a:tc>
                <a:extLst>
                  <a:ext uri="{0D108BD9-81ED-4DB2-BD59-A6C34878D82A}">
                    <a16:rowId xmlns:a16="http://schemas.microsoft.com/office/drawing/2014/main" val="1931304675"/>
                  </a:ext>
                </a:extLst>
              </a:tr>
              <a:tr h="612000">
                <a:tc rowSpan="2">
                  <a:txBody>
                    <a:bodyPr/>
                    <a:lstStyle/>
                    <a:p>
                      <a:pPr algn="ctr"/>
                      <a:r>
                        <a:rPr lang="en-GB" sz="1200" b="1" dirty="0">
                          <a:effectLst/>
                          <a:latin typeface="Comic Sans MS" panose="030F0702030302020204" pitchFamily="66" charset="0"/>
                        </a:rPr>
                        <a:t> </a:t>
                      </a:r>
                    </a:p>
                    <a:p>
                      <a:pPr algn="ctr"/>
                      <a:r>
                        <a:rPr lang="en-GB" sz="1200" b="1" dirty="0">
                          <a:effectLst/>
                          <a:latin typeface="Comic Sans MS" panose="030F0702030302020204" pitchFamily="66" charset="0"/>
                        </a:rPr>
                        <a:t>Wednesday</a:t>
                      </a:r>
                    </a:p>
                    <a:p>
                      <a:pPr algn="ctr"/>
                      <a:r>
                        <a:rPr lang="en-GB" sz="1200" b="1" dirty="0">
                          <a:effectLst/>
                          <a:latin typeface="Comic Sans MS" panose="030F0702030302020204" pitchFamily="66" charset="0"/>
                        </a:rPr>
                        <a:t> </a:t>
                      </a:r>
                      <a:endParaRPr lang="en-GB" sz="1200" b="1" dirty="0">
                        <a:effectLst/>
                        <a:latin typeface="Comic Sans MS" panose="030F0702030302020204" pitchFamily="66" charset="0"/>
                        <a:ea typeface="Times New Roman" panose="02020603050405020304" pitchFamily="18" charset="0"/>
                      </a:endParaRPr>
                    </a:p>
                  </a:txBody>
                  <a:tcPr marL="24343" marR="24343" marT="0" marB="0" anchor="ctr">
                    <a:solidFill>
                      <a:schemeClr val="accent6">
                        <a:lumMod val="20000"/>
                        <a:lumOff val="80000"/>
                      </a:schemeClr>
                    </a:solidFill>
                  </a:tcP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4343" marR="24343" marT="0" marB="0" anchor="ct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4343" marR="24343" marT="0" marB="0"/>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4343" marR="24343" marT="0" marB="0" anchor="ctr"/>
                </a:tc>
                <a:tc>
                  <a:txBody>
                    <a:bodyPr/>
                    <a:lstStyle/>
                    <a:p>
                      <a:pPr algn="ctr"/>
                      <a:endParaRPr lang="en-GB" sz="900" dirty="0">
                        <a:effectLst/>
                        <a:latin typeface="Times New Roman" panose="02020603050405020304" pitchFamily="18" charset="0"/>
                        <a:ea typeface="Times New Roman" panose="02020603050405020304" pitchFamily="18" charset="0"/>
                      </a:endParaRPr>
                    </a:p>
                  </a:txBody>
                  <a:tcPr marL="24343" marR="24343" marT="0" marB="0" anchor="ct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4343" marR="24343" marT="0" marB="0"/>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4343" marR="24343" marT="0" marB="0" anchor="ct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4343" marR="24343" marT="0" marB="0" anchor="ctr"/>
                </a:tc>
                <a:tc>
                  <a:txBody>
                    <a:bodyPr/>
                    <a:lstStyle/>
                    <a:p>
                      <a:pPr algn="ctr"/>
                      <a:endParaRPr lang="en-GB" sz="900" dirty="0">
                        <a:effectLst/>
                        <a:latin typeface="Times New Roman" panose="02020603050405020304" pitchFamily="18" charset="0"/>
                        <a:ea typeface="Times New Roman" panose="02020603050405020304" pitchFamily="18" charset="0"/>
                      </a:endParaRPr>
                    </a:p>
                  </a:txBody>
                  <a:tcPr marL="24343" marR="24343" marT="0" marB="0"/>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4343" marR="24343" marT="0" marB="0" anchor="ct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4343" marR="24343" marT="0" marB="0" anchor="ctr"/>
                </a:tc>
                <a:tc>
                  <a:txBody>
                    <a:bodyPr/>
                    <a:lstStyle/>
                    <a:p>
                      <a:pPr algn="ctr"/>
                      <a:endParaRPr lang="en-GB" sz="900" dirty="0">
                        <a:effectLst/>
                        <a:latin typeface="Times New Roman" panose="02020603050405020304" pitchFamily="18" charset="0"/>
                        <a:ea typeface="Times New Roman" panose="02020603050405020304" pitchFamily="18" charset="0"/>
                      </a:endParaRPr>
                    </a:p>
                  </a:txBody>
                  <a:tcPr marL="24343" marR="24343" marT="0" marB="0"/>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4343" marR="24343" marT="0" marB="0" anchor="ct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4343" marR="24343" marT="0" marB="0" anchor="ctr"/>
                </a:tc>
                <a:tc>
                  <a:txBody>
                    <a:bodyPr/>
                    <a:lstStyle/>
                    <a:p>
                      <a:pPr algn="ctr"/>
                      <a:endParaRPr lang="en-GB" sz="900" dirty="0">
                        <a:effectLst/>
                        <a:latin typeface="Times New Roman" panose="02020603050405020304" pitchFamily="18" charset="0"/>
                        <a:ea typeface="Times New Roman" panose="02020603050405020304" pitchFamily="18" charset="0"/>
                      </a:endParaRPr>
                    </a:p>
                  </a:txBody>
                  <a:tcPr marL="24343" marR="24343" marT="0" marB="0"/>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4343" marR="24343" marT="0" marB="0" anchor="ct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4343" marR="24343" marT="0" marB="0" anchor="ct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4343" marR="24343" marT="0" marB="0"/>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4343" marR="24343" marT="0" marB="0" anchor="ctr"/>
                </a:tc>
                <a:extLst>
                  <a:ext uri="{0D108BD9-81ED-4DB2-BD59-A6C34878D82A}">
                    <a16:rowId xmlns:a16="http://schemas.microsoft.com/office/drawing/2014/main" val="3272772111"/>
                  </a:ext>
                </a:extLst>
              </a:tr>
              <a:tr h="612000">
                <a:tc vMerge="1">
                  <a:txBody>
                    <a:bodyPr/>
                    <a:lstStyle/>
                    <a:p>
                      <a:endParaRPr lang="en-GB"/>
                    </a:p>
                  </a:txBody>
                  <a:tcP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4343" marR="24343" marT="0" marB="0" anchor="ct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4343" marR="24343" marT="0" marB="0"/>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4343" marR="24343" marT="0" marB="0" anchor="ct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4343" marR="24343" marT="0" marB="0" anchor="ct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4343" marR="24343" marT="0" marB="0"/>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4343" marR="24343" marT="0" marB="0" anchor="ct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4343" marR="24343" marT="0" marB="0" anchor="ct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4343" marR="24343" marT="0" marB="0"/>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4343" marR="24343" marT="0" marB="0" anchor="ct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4343" marR="24343" marT="0" marB="0" anchor="ctr"/>
                </a:tc>
                <a:tc>
                  <a:txBody>
                    <a:bodyPr/>
                    <a:lstStyle/>
                    <a:p>
                      <a:pPr algn="ctr"/>
                      <a:endParaRPr lang="en-GB" sz="900" dirty="0">
                        <a:effectLst/>
                        <a:latin typeface="Times New Roman" panose="02020603050405020304" pitchFamily="18" charset="0"/>
                        <a:ea typeface="Times New Roman" panose="02020603050405020304" pitchFamily="18" charset="0"/>
                      </a:endParaRPr>
                    </a:p>
                  </a:txBody>
                  <a:tcPr marL="24343" marR="24343" marT="0" marB="0"/>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4343" marR="24343" marT="0" marB="0" anchor="ct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4343" marR="24343" marT="0" marB="0" anchor="ct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4343" marR="24343" marT="0" marB="0"/>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4343" marR="24343" marT="0" marB="0" anchor="ctr"/>
                </a:tc>
                <a:tc>
                  <a:txBody>
                    <a:bodyPr/>
                    <a:lstStyle/>
                    <a:p>
                      <a:pPr algn="ctr"/>
                      <a:endParaRPr lang="en-GB" sz="900" dirty="0">
                        <a:effectLst/>
                        <a:latin typeface="Times New Roman" panose="02020603050405020304" pitchFamily="18" charset="0"/>
                        <a:ea typeface="Times New Roman" panose="02020603050405020304" pitchFamily="18" charset="0"/>
                      </a:endParaRPr>
                    </a:p>
                  </a:txBody>
                  <a:tcPr marL="24343" marR="24343" marT="0" marB="0" anchor="ct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4343" marR="24343" marT="0" marB="0"/>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4343" marR="24343" marT="0" marB="0" anchor="ctr"/>
                </a:tc>
                <a:extLst>
                  <a:ext uri="{0D108BD9-81ED-4DB2-BD59-A6C34878D82A}">
                    <a16:rowId xmlns:a16="http://schemas.microsoft.com/office/drawing/2014/main" val="3775301773"/>
                  </a:ext>
                </a:extLst>
              </a:tr>
              <a:tr h="612000">
                <a:tc rowSpan="2">
                  <a:txBody>
                    <a:bodyPr/>
                    <a:lstStyle/>
                    <a:p>
                      <a:pPr algn="ctr"/>
                      <a:r>
                        <a:rPr lang="en-GB" sz="1200" b="1" dirty="0">
                          <a:effectLst/>
                          <a:latin typeface="Comic Sans MS" panose="030F0702030302020204" pitchFamily="66" charset="0"/>
                        </a:rPr>
                        <a:t> </a:t>
                      </a:r>
                    </a:p>
                    <a:p>
                      <a:pPr algn="ctr"/>
                      <a:r>
                        <a:rPr lang="en-GB" sz="1200" b="1" dirty="0">
                          <a:effectLst/>
                          <a:latin typeface="Comic Sans MS" panose="030F0702030302020204" pitchFamily="66" charset="0"/>
                        </a:rPr>
                        <a:t>Thursday</a:t>
                      </a:r>
                    </a:p>
                    <a:p>
                      <a:pPr algn="ctr"/>
                      <a:r>
                        <a:rPr lang="en-GB" sz="1200" b="1" dirty="0">
                          <a:effectLst/>
                          <a:latin typeface="Comic Sans MS" panose="030F0702030302020204" pitchFamily="66" charset="0"/>
                        </a:rPr>
                        <a:t> </a:t>
                      </a:r>
                      <a:endParaRPr lang="en-GB" sz="1200" b="1" dirty="0">
                        <a:effectLst/>
                        <a:latin typeface="Comic Sans MS" panose="030F0702030302020204" pitchFamily="66" charset="0"/>
                        <a:ea typeface="Times New Roman" panose="02020603050405020304" pitchFamily="18" charset="0"/>
                      </a:endParaRPr>
                    </a:p>
                  </a:txBody>
                  <a:tcPr marL="24343" marR="24343" marT="0" marB="0" anchor="ctr">
                    <a:solidFill>
                      <a:schemeClr val="accent6">
                        <a:lumMod val="20000"/>
                        <a:lumOff val="80000"/>
                      </a:schemeClr>
                    </a:solidFill>
                  </a:tcP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4343" marR="24343" marT="0" marB="0" anchor="ct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4343" marR="24343" marT="0" marB="0"/>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4343" marR="24343" marT="0" marB="0" anchor="ct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4343" marR="24343" marT="0" marB="0" anchor="ct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4343" marR="24343" marT="0" marB="0"/>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4343" marR="24343" marT="0" marB="0" anchor="ct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4343" marR="24343" marT="0" marB="0" anchor="ct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4343" marR="24343" marT="0" marB="0"/>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4343" marR="24343" marT="0" marB="0" anchor="ctr"/>
                </a:tc>
                <a:tc>
                  <a:txBody>
                    <a:bodyPr/>
                    <a:lstStyle/>
                    <a:p>
                      <a:pPr algn="ctr"/>
                      <a:endParaRPr lang="en-GB" sz="900" dirty="0">
                        <a:effectLst/>
                        <a:latin typeface="Times New Roman" panose="02020603050405020304" pitchFamily="18" charset="0"/>
                        <a:ea typeface="Times New Roman" panose="02020603050405020304" pitchFamily="18" charset="0"/>
                      </a:endParaRPr>
                    </a:p>
                  </a:txBody>
                  <a:tcPr marL="24343" marR="24343" marT="0" marB="0" anchor="ct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4343" marR="24343" marT="0" marB="0"/>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4343" marR="24343" marT="0" marB="0" anchor="ct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4343" marR="24343" marT="0" marB="0" anchor="ct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4343" marR="24343" marT="0" marB="0"/>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4343" marR="24343" marT="0" marB="0" anchor="ctr"/>
                </a:tc>
                <a:tc>
                  <a:txBody>
                    <a:bodyPr/>
                    <a:lstStyle/>
                    <a:p>
                      <a:pPr algn="ctr"/>
                      <a:endParaRPr lang="en-GB" sz="900" dirty="0">
                        <a:effectLst/>
                        <a:latin typeface="Times New Roman" panose="02020603050405020304" pitchFamily="18" charset="0"/>
                        <a:ea typeface="Times New Roman" panose="02020603050405020304" pitchFamily="18" charset="0"/>
                      </a:endParaRPr>
                    </a:p>
                  </a:txBody>
                  <a:tcPr marL="24343" marR="24343" marT="0" marB="0" anchor="ct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4343" marR="24343" marT="0" marB="0"/>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4343" marR="24343" marT="0" marB="0" anchor="ctr"/>
                </a:tc>
                <a:extLst>
                  <a:ext uri="{0D108BD9-81ED-4DB2-BD59-A6C34878D82A}">
                    <a16:rowId xmlns:a16="http://schemas.microsoft.com/office/drawing/2014/main" val="305841616"/>
                  </a:ext>
                </a:extLst>
              </a:tr>
              <a:tr h="612000">
                <a:tc vMerge="1">
                  <a:txBody>
                    <a:bodyPr/>
                    <a:lstStyle/>
                    <a:p>
                      <a:endParaRPr lang="en-GB"/>
                    </a:p>
                  </a:txBody>
                  <a:tcP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4343" marR="24343" marT="0" marB="0" anchor="ct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4343" marR="24343" marT="0" marB="0" anchor="ct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4343" marR="24343" marT="0" marB="0" anchor="ct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4343" marR="24343" marT="0" marB="0" anchor="ct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4343" marR="24343" marT="0" marB="0"/>
                </a:tc>
                <a:tc>
                  <a:txBody>
                    <a:bodyPr/>
                    <a:lstStyle/>
                    <a:p>
                      <a:pPr algn="ctr"/>
                      <a:endParaRPr lang="en-GB" sz="900" dirty="0">
                        <a:effectLst/>
                        <a:latin typeface="Times New Roman" panose="02020603050405020304" pitchFamily="18" charset="0"/>
                        <a:ea typeface="Times New Roman" panose="02020603050405020304" pitchFamily="18" charset="0"/>
                      </a:endParaRPr>
                    </a:p>
                  </a:txBody>
                  <a:tcPr marL="24343" marR="24343" marT="0" marB="0" anchor="ct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4343" marR="24343" marT="0" marB="0" anchor="ct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4343" marR="24343" marT="0" marB="0"/>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4343" marR="24343" marT="0" marB="0" anchor="ct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4343" marR="24343" marT="0" marB="0" anchor="ctr"/>
                </a:tc>
                <a:tc>
                  <a:txBody>
                    <a:bodyPr/>
                    <a:lstStyle/>
                    <a:p>
                      <a:pPr algn="ctr"/>
                      <a:endParaRPr lang="en-GB" sz="900" dirty="0">
                        <a:effectLst/>
                        <a:latin typeface="Times New Roman" panose="02020603050405020304" pitchFamily="18" charset="0"/>
                        <a:ea typeface="Times New Roman" panose="02020603050405020304" pitchFamily="18" charset="0"/>
                      </a:endParaRPr>
                    </a:p>
                  </a:txBody>
                  <a:tcPr marL="24343" marR="24343" marT="0" marB="0"/>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4343" marR="24343" marT="0" marB="0" anchor="ct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4343" marR="24343" marT="0" marB="0" anchor="ctr"/>
                </a:tc>
                <a:tc>
                  <a:txBody>
                    <a:bodyPr/>
                    <a:lstStyle/>
                    <a:p>
                      <a:pPr algn="ctr"/>
                      <a:endParaRPr lang="en-GB" sz="900" dirty="0">
                        <a:effectLst/>
                        <a:latin typeface="Times New Roman" panose="02020603050405020304" pitchFamily="18" charset="0"/>
                        <a:ea typeface="Times New Roman" panose="02020603050405020304" pitchFamily="18" charset="0"/>
                      </a:endParaRPr>
                    </a:p>
                  </a:txBody>
                  <a:tcPr marL="24343" marR="24343" marT="0" marB="0"/>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4343" marR="24343" marT="0" marB="0" anchor="ct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4343" marR="24343" marT="0" marB="0" anchor="ct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4343" marR="24343" marT="0" marB="0"/>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4343" marR="24343" marT="0" marB="0" anchor="ctr"/>
                </a:tc>
                <a:extLst>
                  <a:ext uri="{0D108BD9-81ED-4DB2-BD59-A6C34878D82A}">
                    <a16:rowId xmlns:a16="http://schemas.microsoft.com/office/drawing/2014/main" val="429647917"/>
                  </a:ext>
                </a:extLst>
              </a:tr>
              <a:tr h="612000">
                <a:tc rowSpan="2">
                  <a:txBody>
                    <a:bodyPr/>
                    <a:lstStyle/>
                    <a:p>
                      <a:pPr algn="ctr"/>
                      <a:r>
                        <a:rPr lang="en-GB" sz="1200" b="1" dirty="0">
                          <a:effectLst/>
                          <a:latin typeface="Comic Sans MS" panose="030F0702030302020204" pitchFamily="66" charset="0"/>
                        </a:rPr>
                        <a:t> </a:t>
                      </a:r>
                    </a:p>
                    <a:p>
                      <a:pPr algn="ctr"/>
                      <a:r>
                        <a:rPr lang="en-GB" sz="1200" b="1" dirty="0">
                          <a:effectLst/>
                          <a:latin typeface="Comic Sans MS" panose="030F0702030302020204" pitchFamily="66" charset="0"/>
                        </a:rPr>
                        <a:t>Friday</a:t>
                      </a:r>
                    </a:p>
                    <a:p>
                      <a:pPr algn="ctr"/>
                      <a:r>
                        <a:rPr lang="en-GB" sz="1200" b="1" dirty="0">
                          <a:effectLst/>
                          <a:latin typeface="Comic Sans MS" panose="030F0702030302020204" pitchFamily="66" charset="0"/>
                        </a:rPr>
                        <a:t> </a:t>
                      </a:r>
                      <a:endParaRPr lang="en-GB" sz="1200" b="1" dirty="0">
                        <a:effectLst/>
                        <a:latin typeface="Comic Sans MS" panose="030F0702030302020204" pitchFamily="66" charset="0"/>
                        <a:ea typeface="Times New Roman" panose="02020603050405020304" pitchFamily="18" charset="0"/>
                      </a:endParaRPr>
                    </a:p>
                  </a:txBody>
                  <a:tcPr marL="24343" marR="24343" marT="0" marB="0" anchor="ctr">
                    <a:solidFill>
                      <a:schemeClr val="accent6">
                        <a:lumMod val="20000"/>
                        <a:lumOff val="80000"/>
                      </a:schemeClr>
                    </a:solidFill>
                  </a:tcP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4343" marR="24343" marT="0" marB="0" anchor="ct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4343" marR="24343" marT="0" marB="0" anchor="ct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4343" marR="24343" marT="0" marB="0" anchor="ct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4343" marR="24343" marT="0" marB="0" anchor="ct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4343" marR="24343" marT="0" marB="0" anchor="ctr"/>
                </a:tc>
                <a:tc>
                  <a:txBody>
                    <a:bodyPr/>
                    <a:lstStyle/>
                    <a:p>
                      <a:pPr algn="ctr"/>
                      <a:endParaRPr lang="en-GB" sz="900" dirty="0">
                        <a:effectLst/>
                        <a:latin typeface="Times New Roman" panose="02020603050405020304" pitchFamily="18" charset="0"/>
                        <a:ea typeface="Times New Roman" panose="02020603050405020304" pitchFamily="18" charset="0"/>
                      </a:endParaRPr>
                    </a:p>
                  </a:txBody>
                  <a:tcPr marL="24343" marR="24343" marT="0" marB="0" anchor="ct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4343" marR="24343" marT="0" marB="0" anchor="ct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4343" marR="24343" marT="0" marB="0"/>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4343" marR="24343" marT="0" marB="0" anchor="ct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4343" marR="24343" marT="0" marB="0" anchor="ct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4343" marR="24343" marT="0" marB="0"/>
                </a:tc>
                <a:tc>
                  <a:txBody>
                    <a:bodyPr/>
                    <a:lstStyle/>
                    <a:p>
                      <a:pPr algn="ctr"/>
                      <a:endParaRPr lang="en-GB" sz="900" dirty="0">
                        <a:effectLst/>
                        <a:latin typeface="Times New Roman" panose="02020603050405020304" pitchFamily="18" charset="0"/>
                        <a:ea typeface="Times New Roman" panose="02020603050405020304" pitchFamily="18" charset="0"/>
                      </a:endParaRPr>
                    </a:p>
                  </a:txBody>
                  <a:tcPr marL="24343" marR="24343" marT="0" marB="0" anchor="ct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4343" marR="24343" marT="0" marB="0" anchor="ct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4343" marR="24343" marT="0" marB="0" anchor="ct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4343" marR="24343" marT="0" marB="0" anchor="ct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4343" marR="24343" marT="0" marB="0" anchor="ct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4343" marR="24343" marT="0" marB="0" anchor="ct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4343" marR="24343" marT="0" marB="0" anchor="ctr"/>
                </a:tc>
                <a:extLst>
                  <a:ext uri="{0D108BD9-81ED-4DB2-BD59-A6C34878D82A}">
                    <a16:rowId xmlns:a16="http://schemas.microsoft.com/office/drawing/2014/main" val="863502177"/>
                  </a:ext>
                </a:extLst>
              </a:tr>
              <a:tr h="612000">
                <a:tc vMerge="1">
                  <a:txBody>
                    <a:bodyPr/>
                    <a:lstStyle/>
                    <a:p>
                      <a:endParaRPr lang="en-GB"/>
                    </a:p>
                  </a:txBody>
                  <a:tcP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4343" marR="24343" marT="0" marB="0" anchor="ct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4343" marR="24343" marT="0" marB="0" anchor="ct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4343" marR="24343" marT="0" marB="0" anchor="ct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4343" marR="24343" marT="0" marB="0" anchor="ct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4343" marR="24343" marT="0" marB="0" anchor="ct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4343" marR="24343" marT="0" marB="0" anchor="ct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4343" marR="24343" marT="0" marB="0" anchor="ct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4343" marR="24343" marT="0" marB="0" anchor="ct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4343" marR="24343" marT="0" marB="0" anchor="ct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4343" marR="24343" marT="0" marB="0" anchor="ct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4343" marR="24343" marT="0" marB="0" anchor="ct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4343" marR="24343" marT="0" marB="0" anchor="ct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4343" marR="24343" marT="0" marB="0" anchor="ctr"/>
                </a:tc>
                <a:tc>
                  <a:txBody>
                    <a:bodyPr/>
                    <a:lstStyle/>
                    <a:p>
                      <a:pPr algn="ctr"/>
                      <a:endParaRPr lang="en-GB" sz="900" dirty="0">
                        <a:effectLst/>
                        <a:latin typeface="Times New Roman" panose="02020603050405020304" pitchFamily="18" charset="0"/>
                        <a:ea typeface="Times New Roman" panose="02020603050405020304" pitchFamily="18" charset="0"/>
                      </a:endParaRPr>
                    </a:p>
                  </a:txBody>
                  <a:tcPr marL="24343" marR="24343" marT="0" marB="0" anchor="ct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4343" marR="24343" marT="0" marB="0" anchor="ct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4343" marR="24343" marT="0" marB="0" anchor="ct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4343" marR="24343" marT="0" marB="0" anchor="ct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4343" marR="24343" marT="0" marB="0" anchor="ctr"/>
                </a:tc>
                <a:extLst>
                  <a:ext uri="{0D108BD9-81ED-4DB2-BD59-A6C34878D82A}">
                    <a16:rowId xmlns:a16="http://schemas.microsoft.com/office/drawing/2014/main" val="2515972127"/>
                  </a:ext>
                </a:extLst>
              </a:tr>
              <a:tr h="612000">
                <a:tc rowSpan="2">
                  <a:txBody>
                    <a:bodyPr/>
                    <a:lstStyle/>
                    <a:p>
                      <a:pPr algn="ctr"/>
                      <a:r>
                        <a:rPr lang="en-GB" sz="1200" b="1" dirty="0">
                          <a:effectLst/>
                          <a:latin typeface="Comic Sans MS" panose="030F0702030302020204" pitchFamily="66" charset="0"/>
                        </a:rPr>
                        <a:t> </a:t>
                      </a:r>
                    </a:p>
                    <a:p>
                      <a:pPr algn="ctr"/>
                      <a:r>
                        <a:rPr lang="en-GB" sz="1200" b="1" dirty="0">
                          <a:effectLst/>
                          <a:latin typeface="Comic Sans MS" panose="030F0702030302020204" pitchFamily="66" charset="0"/>
                        </a:rPr>
                        <a:t>Saturday</a:t>
                      </a:r>
                    </a:p>
                    <a:p>
                      <a:pPr algn="ctr"/>
                      <a:r>
                        <a:rPr lang="en-GB" sz="1200" b="1" dirty="0">
                          <a:effectLst/>
                          <a:latin typeface="Comic Sans MS" panose="030F0702030302020204" pitchFamily="66" charset="0"/>
                        </a:rPr>
                        <a:t> </a:t>
                      </a:r>
                      <a:endParaRPr lang="en-GB" sz="1200" b="1" dirty="0">
                        <a:effectLst/>
                        <a:latin typeface="Comic Sans MS" panose="030F0702030302020204" pitchFamily="66" charset="0"/>
                        <a:ea typeface="Times New Roman" panose="02020603050405020304" pitchFamily="18" charset="0"/>
                      </a:endParaRPr>
                    </a:p>
                  </a:txBody>
                  <a:tcPr marL="24343" marR="24343" marT="0" marB="0" anchor="ctr">
                    <a:solidFill>
                      <a:schemeClr val="bg1">
                        <a:lumMod val="75000"/>
                      </a:schemeClr>
                    </a:solidFill>
                  </a:tcP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4343" marR="24343" marT="0" marB="0" anchor="ct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4343" marR="24343" marT="0" marB="0"/>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4343" marR="24343" marT="0" marB="0" anchor="ct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4343" marR="24343" marT="0" marB="0" anchor="ct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4343" marR="24343" marT="0" marB="0"/>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4343" marR="24343" marT="0" marB="0" anchor="ct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4343" marR="24343" marT="0" marB="0" anchor="ct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4343" marR="24343" marT="0" marB="0"/>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4343" marR="24343" marT="0" marB="0" anchor="ct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4343" marR="24343" marT="0" marB="0" anchor="ct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4343" marR="24343" marT="0" marB="0"/>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4343" marR="24343" marT="0" marB="0" anchor="ct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4343" marR="24343" marT="0" marB="0" anchor="ctr"/>
                </a:tc>
                <a:tc>
                  <a:txBody>
                    <a:bodyPr/>
                    <a:lstStyle/>
                    <a:p>
                      <a:pPr algn="ctr"/>
                      <a:endParaRPr lang="en-GB" sz="900" dirty="0">
                        <a:effectLst/>
                        <a:latin typeface="Times New Roman" panose="02020603050405020304" pitchFamily="18" charset="0"/>
                        <a:ea typeface="Times New Roman" panose="02020603050405020304" pitchFamily="18" charset="0"/>
                      </a:endParaRPr>
                    </a:p>
                  </a:txBody>
                  <a:tcPr marL="24343" marR="24343" marT="0" marB="0"/>
                </a:tc>
                <a:tc>
                  <a:txBody>
                    <a:bodyPr/>
                    <a:lstStyle/>
                    <a:p>
                      <a:pPr algn="ctr"/>
                      <a:endParaRPr lang="en-GB" sz="900" dirty="0">
                        <a:effectLst/>
                        <a:latin typeface="Times New Roman" panose="02020603050405020304" pitchFamily="18" charset="0"/>
                        <a:ea typeface="Times New Roman" panose="02020603050405020304" pitchFamily="18" charset="0"/>
                      </a:endParaRPr>
                    </a:p>
                  </a:txBody>
                  <a:tcPr marL="24343" marR="24343" marT="0" marB="0" anchor="ctr"/>
                </a:tc>
                <a:tc>
                  <a:txBody>
                    <a:bodyPr/>
                    <a:lstStyle/>
                    <a:p>
                      <a:pPr algn="ctr"/>
                      <a:endParaRPr lang="en-GB" sz="900" dirty="0">
                        <a:effectLst/>
                        <a:latin typeface="Times New Roman" panose="02020603050405020304" pitchFamily="18" charset="0"/>
                        <a:ea typeface="Times New Roman" panose="02020603050405020304" pitchFamily="18" charset="0"/>
                      </a:endParaRPr>
                    </a:p>
                  </a:txBody>
                  <a:tcPr marL="24343" marR="24343" marT="0" marB="0" anchor="ct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4343" marR="24343" marT="0" marB="0"/>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4343" marR="24343" marT="0" marB="0" anchor="ctr"/>
                </a:tc>
                <a:extLst>
                  <a:ext uri="{0D108BD9-81ED-4DB2-BD59-A6C34878D82A}">
                    <a16:rowId xmlns:a16="http://schemas.microsoft.com/office/drawing/2014/main" val="4150467621"/>
                  </a:ext>
                </a:extLst>
              </a:tr>
              <a:tr h="612000">
                <a:tc vMerge="1">
                  <a:txBody>
                    <a:bodyPr/>
                    <a:lstStyle/>
                    <a:p>
                      <a:endParaRPr lang="en-GB"/>
                    </a:p>
                  </a:txBody>
                  <a:tcP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4343" marR="24343" marT="0" marB="0" anchor="ct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4343" marR="24343" marT="0" marB="0"/>
                </a:tc>
                <a:tc>
                  <a:txBody>
                    <a:bodyPr/>
                    <a:lstStyle/>
                    <a:p>
                      <a:pPr algn="ctr"/>
                      <a:endParaRPr lang="en-GB" sz="900" dirty="0">
                        <a:effectLst/>
                        <a:latin typeface="Times New Roman" panose="02020603050405020304" pitchFamily="18" charset="0"/>
                        <a:ea typeface="Times New Roman" panose="02020603050405020304" pitchFamily="18" charset="0"/>
                      </a:endParaRPr>
                    </a:p>
                  </a:txBody>
                  <a:tcPr marL="24343" marR="24343" marT="0" marB="0" anchor="ct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4343" marR="24343" marT="0" marB="0" anchor="ct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4343" marR="24343" marT="0" marB="0"/>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4343" marR="24343" marT="0" marB="0" anchor="ct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4343" marR="24343" marT="0" marB="0" anchor="ctr"/>
                </a:tc>
                <a:tc>
                  <a:txBody>
                    <a:bodyPr/>
                    <a:lstStyle/>
                    <a:p>
                      <a:pPr algn="ctr"/>
                      <a:endParaRPr lang="en-GB" sz="900" dirty="0">
                        <a:effectLst/>
                        <a:latin typeface="Times New Roman" panose="02020603050405020304" pitchFamily="18" charset="0"/>
                        <a:ea typeface="Times New Roman" panose="02020603050405020304" pitchFamily="18" charset="0"/>
                      </a:endParaRPr>
                    </a:p>
                  </a:txBody>
                  <a:tcPr marL="24343" marR="24343" marT="0" marB="0"/>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4343" marR="24343" marT="0" marB="0" anchor="ct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4343" marR="24343" marT="0" marB="0" anchor="ctr"/>
                </a:tc>
                <a:tc>
                  <a:txBody>
                    <a:bodyPr/>
                    <a:lstStyle/>
                    <a:p>
                      <a:pPr algn="ctr"/>
                      <a:endParaRPr lang="en-GB" sz="900" dirty="0">
                        <a:effectLst/>
                        <a:latin typeface="Times New Roman" panose="02020603050405020304" pitchFamily="18" charset="0"/>
                        <a:ea typeface="Times New Roman" panose="02020603050405020304" pitchFamily="18" charset="0"/>
                      </a:endParaRPr>
                    </a:p>
                  </a:txBody>
                  <a:tcPr marL="24343" marR="24343" marT="0" marB="0"/>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4343" marR="24343" marT="0" marB="0" anchor="ct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4343" marR="24343" marT="0" marB="0" anchor="ctr"/>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4343" marR="24343" marT="0" marB="0"/>
                </a:tc>
                <a:tc>
                  <a:txBody>
                    <a:bodyPr/>
                    <a:lstStyle/>
                    <a:p>
                      <a:pPr algn="ctr"/>
                      <a:endParaRPr lang="en-GB" sz="900">
                        <a:effectLst/>
                        <a:latin typeface="Times New Roman" panose="02020603050405020304" pitchFamily="18" charset="0"/>
                        <a:ea typeface="Times New Roman" panose="02020603050405020304" pitchFamily="18" charset="0"/>
                      </a:endParaRPr>
                    </a:p>
                  </a:txBody>
                  <a:tcPr marL="24343" marR="24343" marT="0" marB="0" anchor="ctr"/>
                </a:tc>
                <a:tc>
                  <a:txBody>
                    <a:bodyPr/>
                    <a:lstStyle/>
                    <a:p>
                      <a:pPr algn="ctr"/>
                      <a:endParaRPr lang="en-GB" sz="900" dirty="0">
                        <a:effectLst/>
                        <a:latin typeface="Times New Roman" panose="02020603050405020304" pitchFamily="18" charset="0"/>
                        <a:ea typeface="Times New Roman" panose="02020603050405020304" pitchFamily="18" charset="0"/>
                      </a:endParaRPr>
                    </a:p>
                  </a:txBody>
                  <a:tcPr marL="24343" marR="24343" marT="0" marB="0" anchor="ctr"/>
                </a:tc>
                <a:tc>
                  <a:txBody>
                    <a:bodyPr/>
                    <a:lstStyle/>
                    <a:p>
                      <a:pPr algn="ctr"/>
                      <a:endParaRPr lang="en-GB" sz="900" dirty="0">
                        <a:effectLst/>
                        <a:latin typeface="Times New Roman" panose="02020603050405020304" pitchFamily="18" charset="0"/>
                        <a:ea typeface="Times New Roman" panose="02020603050405020304" pitchFamily="18" charset="0"/>
                      </a:endParaRPr>
                    </a:p>
                  </a:txBody>
                  <a:tcPr marL="24343" marR="24343" marT="0" marB="0" anchor="ctr"/>
                </a:tc>
                <a:tc>
                  <a:txBody>
                    <a:bodyPr/>
                    <a:lstStyle/>
                    <a:p>
                      <a:pPr algn="ctr"/>
                      <a:endParaRPr lang="en-GB" sz="900" dirty="0">
                        <a:effectLst/>
                        <a:latin typeface="Times New Roman" panose="02020603050405020304" pitchFamily="18" charset="0"/>
                        <a:ea typeface="Times New Roman" panose="02020603050405020304" pitchFamily="18" charset="0"/>
                      </a:endParaRPr>
                    </a:p>
                  </a:txBody>
                  <a:tcPr marL="24343" marR="24343" marT="0" marB="0" anchor="ctr"/>
                </a:tc>
                <a:extLst>
                  <a:ext uri="{0D108BD9-81ED-4DB2-BD59-A6C34878D82A}">
                    <a16:rowId xmlns:a16="http://schemas.microsoft.com/office/drawing/2014/main" val="3064209203"/>
                  </a:ext>
                </a:extLst>
              </a:tr>
            </a:tbl>
          </a:graphicData>
        </a:graphic>
      </p:graphicFrame>
    </p:spTree>
    <p:extLst>
      <p:ext uri="{BB962C8B-B14F-4D97-AF65-F5344CB8AC3E}">
        <p14:creationId xmlns:p14="http://schemas.microsoft.com/office/powerpoint/2010/main" val="4044900142"/>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a6e6704f-5820-409f-bc19-ee9a486afea1">
      <Terms xmlns="http://schemas.microsoft.com/office/infopath/2007/PartnerControls"/>
    </lcf76f155ced4ddcb4097134ff3c332f>
    <TaxCatchAll xmlns="7387d3b5-7b61-40e2-8f61-f274bfe1cead"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B13AAFAF72E5CB48BB93474378192294" ma:contentTypeVersion="17" ma:contentTypeDescription="Create a new document." ma:contentTypeScope="" ma:versionID="1e6dae360c6caa09946abd67488d6b22">
  <xsd:schema xmlns:xsd="http://www.w3.org/2001/XMLSchema" xmlns:xs="http://www.w3.org/2001/XMLSchema" xmlns:p="http://schemas.microsoft.com/office/2006/metadata/properties" xmlns:ns2="a6e6704f-5820-409f-bc19-ee9a486afea1" xmlns:ns3="7387d3b5-7b61-40e2-8f61-f274bfe1cead" targetNamespace="http://schemas.microsoft.com/office/2006/metadata/properties" ma:root="true" ma:fieldsID="963017621e6b9c5de13db3015cd2bef5" ns2:_="" ns3:_="">
    <xsd:import namespace="a6e6704f-5820-409f-bc19-ee9a486afea1"/>
    <xsd:import namespace="7387d3b5-7b61-40e2-8f61-f274bfe1cead"/>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DateTaken" minOccurs="0"/>
                <xsd:element ref="ns2:MediaServiceAutoTags" minOccurs="0"/>
                <xsd:element ref="ns2:MediaServiceGenerationTime" minOccurs="0"/>
                <xsd:element ref="ns2:MediaServiceEventHashCode" minOccurs="0"/>
                <xsd:element ref="ns2:MediaServiceLocation" minOccurs="0"/>
                <xsd:element ref="ns2:MediaServiceOCR" minOccurs="0"/>
                <xsd:element ref="ns3:SharedWithUsers" minOccurs="0"/>
                <xsd:element ref="ns3:SharedWithDetails" minOccurs="0"/>
                <xsd:element ref="ns2:MediaLengthInSeconds" minOccurs="0"/>
                <xsd:element ref="ns2:lcf76f155ced4ddcb4097134ff3c332f" minOccurs="0"/>
                <xsd:element ref="ns3:TaxCatchAll"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6e6704f-5820-409f-bc19-ee9a486afea1"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ServiceAutoTags" ma:index="13" nillable="true" ma:displayName="Tags" ma:internalName="MediaServiceAutoTags" ma:readOnly="true">
      <xsd:simpleType>
        <xsd:restriction base="dms:Text"/>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Location" ma:index="16" nillable="true" ma:displayName="Location" ma:internalName="MediaServiceLocation"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element name="MediaLengthInSeconds" ma:index="20" nillable="true" ma:displayName="Length (seconds)"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22c77a08-813b-4513-ade2-964f7cfd357e" ma:termSetId="09814cd3-568e-fe90-9814-8d621ff8fb84" ma:anchorId="fba54fb3-c3e1-fe81-a776-ca4b69148c4d" ma:open="true" ma:isKeyword="false">
      <xsd:complexType>
        <xsd:sequence>
          <xsd:element ref="pc:Terms" minOccurs="0" maxOccurs="1"/>
        </xsd:sequence>
      </xsd:complexType>
    </xsd:element>
    <xsd:element name="MediaServiceSearchProperties" ma:index="24"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7387d3b5-7b61-40e2-8f61-f274bfe1cead"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element name="TaxCatchAll" ma:index="23" nillable="true" ma:displayName="Taxonomy Catch All Column" ma:hidden="true" ma:list="{fa8cf70f-cb80-4cd0-b19b-9d3f86a90946}" ma:internalName="TaxCatchAll" ma:showField="CatchAllData" ma:web="7387d3b5-7b61-40e2-8f61-f274bfe1cead">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746AE1AD-5273-4F93-8695-88C933C051DA}">
  <ds:schemaRefs>
    <ds:schemaRef ds:uri="7387d3b5-7b61-40e2-8f61-f274bfe1cead"/>
    <ds:schemaRef ds:uri="http://schemas.microsoft.com/office/2006/documentManagement/types"/>
    <ds:schemaRef ds:uri="a6e6704f-5820-409f-bc19-ee9a486afea1"/>
    <ds:schemaRef ds:uri="http://schemas.openxmlformats.org/package/2006/metadata/core-properties"/>
    <ds:schemaRef ds:uri="http://purl.org/dc/terms/"/>
    <ds:schemaRef ds:uri="http://schemas.microsoft.com/office/infopath/2007/PartnerControls"/>
    <ds:schemaRef ds:uri="http://schemas.microsoft.com/office/2006/metadata/properties"/>
    <ds:schemaRef ds:uri="http://www.w3.org/XML/1998/namespace"/>
    <ds:schemaRef ds:uri="http://purl.org/dc/dcmitype/"/>
    <ds:schemaRef ds:uri="http://purl.org/dc/elements/1.1/"/>
  </ds:schemaRefs>
</ds:datastoreItem>
</file>

<file path=customXml/itemProps2.xml><?xml version="1.0" encoding="utf-8"?>
<ds:datastoreItem xmlns:ds="http://schemas.openxmlformats.org/officeDocument/2006/customXml" ds:itemID="{B6FA35C0-F8FE-436E-9173-C9B850D21311}">
  <ds:schemaRefs>
    <ds:schemaRef ds:uri="http://schemas.microsoft.com/sharepoint/v3/contenttype/forms"/>
  </ds:schemaRefs>
</ds:datastoreItem>
</file>

<file path=customXml/itemProps3.xml><?xml version="1.0" encoding="utf-8"?>
<ds:datastoreItem xmlns:ds="http://schemas.openxmlformats.org/officeDocument/2006/customXml" ds:itemID="{58A7223C-B826-4C19-9666-4A58171C764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a6e6704f-5820-409f-bc19-ee9a486afea1"/>
    <ds:schemaRef ds:uri="7387d3b5-7b61-40e2-8f61-f274bfe1cead"/>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office theme</Template>
  <TotalTime>152</TotalTime>
  <Words>1679</Words>
  <Application>Microsoft Office PowerPoint</Application>
  <PresentationFormat>A3 Paper (297x420 mm)</PresentationFormat>
  <Paragraphs>307</Paragraphs>
  <Slides>7</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7</vt:i4>
      </vt:variant>
    </vt:vector>
  </HeadingPairs>
  <TitlesOfParts>
    <vt:vector size="14" baseType="lpstr">
      <vt:lpstr>Arial</vt:lpstr>
      <vt:lpstr>Calibri</vt:lpstr>
      <vt:lpstr>Calibri Light</vt:lpstr>
      <vt:lpstr>Comic Sans MS</vt:lpstr>
      <vt:lpstr>Segoe UI</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Ben Wadley</dc:creator>
  <cp:lastModifiedBy>B. Wadley</cp:lastModifiedBy>
  <cp:revision>10</cp:revision>
  <dcterms:created xsi:type="dcterms:W3CDTF">2020-12-13T16:13:18Z</dcterms:created>
  <dcterms:modified xsi:type="dcterms:W3CDTF">2022-11-16T12:28:26Z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0x010100B13AAFAF72E5CB48BB93474378192294</vt:lpwstr>
  </property>
  <property fmtid="{D5CDD505-2E9C-101B-9397-08002B2CF9AE}" pid="3" name="MediaServiceImageTags">
    <vt:lpwstr/>
  </property>
</Properties>
</file>